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Types>
</file>

<file path=_rels/.rels>&#65279;<?xml version="1.0" encoding="utf-8"?><Relationships xmlns="http://schemas.openxmlformats.org/package/2006/relationships"><Relationship Type="http://schemas.openxmlformats.org/package/2006/relationships/metadata/thumbnail" Target="docProps/thumbnail.jpeg" Id="rId2" /><Relationship Type="http://schemas.openxmlformats.org/package/2006/relationships/metadata/core-properties" Target="docProps/core.xml" Id="rId3" /><Relationship Type="http://schemas.openxmlformats.org/officeDocument/2006/relationships/extended-properties" Target="docProps/app.xml" Id="rId4" /><Relationship Type="http://schemas.openxmlformats.org/officeDocument/2006/relationships/custom-properties" Target="docProps/custom.xml" Id="rId5" /><Relationship Type="http://schemas.openxmlformats.org/officeDocument/2006/relationships/officeDocument" Target="ppt/presentation.xml" Id="rId1"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3"/>
  </p:notesMasterIdLst>
  <p:sldIdLst>
    <p:sldId id="259" r:id="rId4"/>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98"/>
    <p:restoredTop sz="94660"/>
  </p:normalViewPr>
  <p:slideViewPr>
    <p:cSldViewPr snapToGrid="0">
      <p:cViewPr varScale="1">
        <p:scale>
          <a:sx n="30" d="100"/>
          <a:sy n="30" d="100"/>
        </p:scale>
        <p:origin x="-1782" y="-90"/>
      </p:cViewPr>
      <p:guideLst/>
    </p:cSldViewPr>
  </p:slideViewPr>
  <p:notesTextViewPr>
    <p:cViewPr>
      <p:scale>
        <a:sx n="1" d="1"/>
        <a:sy n="1" d="1"/>
      </p:scale>
      <p:origin x="0" y="0"/>
    </p:cViewPr>
  </p:notesTextViewPr>
  <p:gridSpacing cx="72008" cy="72008"/>
</p:viewPr>
</file>

<file path=ppt/_rels/presentation.xml.rels>&#65279;<?xml version="1.0" encoding="utf-8"?><Relationships xmlns="http://schemas.openxmlformats.org/package/2006/relationships"><Relationship Type="http://schemas.openxmlformats.org/officeDocument/2006/relationships/theme" Target="theme/theme1.xml" Id="rId1" /><Relationship Type="http://schemas.openxmlformats.org/officeDocument/2006/relationships/slideMaster" Target="slideMasters/slideMaster1.xml" Id="rId2" /><Relationship Type="http://schemas.openxmlformats.org/officeDocument/2006/relationships/notesMaster" Target="notesMasters/notesMaster1.xml" Id="rId3" /><Relationship Type="http://schemas.openxmlformats.org/officeDocument/2006/relationships/slide" Target="slides/slide1.xml" Id="rId4" /><Relationship Type="http://schemas.openxmlformats.org/officeDocument/2006/relationships/presProps" Target="presProps.xml" Id="rId5" /><Relationship Type="http://schemas.openxmlformats.org/officeDocument/2006/relationships/viewProps" Target="viewProps.xml" Id="rId6" /><Relationship Type="http://schemas.openxmlformats.org/officeDocument/2006/relationships/tableStyles" Target="tableStyles.xml" Id="rId7" /></Relationships>
</file>

<file path=ppt/notesMasters/_rels/notesMaster1.xml.rels>&#65279;<?xml version="1.0" encoding="utf-8"?><Relationships xmlns="http://schemas.openxmlformats.org/package/2006/relationships"><Relationship Type="http://schemas.openxmlformats.org/officeDocument/2006/relationships/theme" Target="../theme/theme2.xml" Id="rId1"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28"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1129"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2015/2/5</a:t>
            </a:fld>
            <a:endParaRPr kumimoji="1" lang="ja-JP" altLang="en-US"/>
          </a:p>
        </p:txBody>
      </p:sp>
      <p:sp>
        <p:nvSpPr>
          <p:cNvPr id="1130" name="スライド イメージ プレースホルダー 3"/>
          <p:cNvSpPr>
            <a:spLocks noGrp="1" noRot="1" noChangeAspect="1"/>
          </p:cNvSpPr>
          <p:nvPr>
            <p:ph type="sldImg" idx="2"/>
          </p:nvPr>
        </p:nvSpPr>
        <p:spPr>
          <a:xfrm>
            <a:off x="2113397" y="745450"/>
            <a:ext cx="2580405" cy="3727252"/>
          </a:xfrm>
          <a:prstGeom prst="rect">
            <a:avLst/>
          </a:prstGeom>
          <a:noFill/>
          <a:ln w="12700">
            <a:solidFill>
              <a:prstClr val="black"/>
            </a:solidFill>
          </a:ln>
        </p:spPr>
        <p:txBody>
          <a:bodyPr vert="horz" lIns="91440" tIns="45720" rIns="91440" bIns="45720" rtlCol="0" anchor="ctr"/>
          <a:lstStyle/>
          <a:p>
            <a:endParaRPr lang="ja-JP" altLang="en-US"/>
          </a:p>
        </p:txBody>
      </p:sp>
      <p:sp>
        <p:nvSpPr>
          <p:cNvPr id="1131"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32"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1133"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3.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1032"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1033" name="Date Placeholder 3"/>
          <p:cNvSpPr>
            <a:spLocks noGrp="1"/>
          </p:cNvSpPr>
          <p:nvPr>
            <p:ph type="dt" sz="half" idx="10"/>
          </p:nvPr>
        </p:nvSpPr>
        <p:spPr/>
        <p:txBody>
          <a:bodyPr/>
          <a:lstStyle/>
          <a:p>
            <a:fld id="{302AC2A7-613F-4589-9A5C-07A78C00F309}" type="datetimeFigureOut">
              <a:rPr kumimoji="1" lang="ja-JP" altLang="en-US" smtClean="0"/>
              <a:t>2020/5/19</a:t>
            </a:fld>
            <a:endParaRPr kumimoji="1" lang="ja-JP" altLang="en-US"/>
          </a:p>
        </p:txBody>
      </p:sp>
      <p:sp>
        <p:nvSpPr>
          <p:cNvPr id="1034" name="Footer Placeholder 4"/>
          <p:cNvSpPr>
            <a:spLocks noGrp="1"/>
          </p:cNvSpPr>
          <p:nvPr>
            <p:ph type="ftr" sz="quarter" idx="11"/>
          </p:nvPr>
        </p:nvSpPr>
        <p:spPr/>
        <p:txBody>
          <a:bodyPr/>
          <a:lstStyle/>
          <a:p>
            <a:endParaRPr kumimoji="1" lang="ja-JP" altLang="en-US"/>
          </a:p>
        </p:txBody>
      </p:sp>
      <p:sp>
        <p:nvSpPr>
          <p:cNvPr id="1035" name="Slide Number Placeholder 5"/>
          <p:cNvSpPr>
            <a:spLocks noGrp="1"/>
          </p:cNvSpPr>
          <p:nvPr>
            <p:ph type="sldNum" sz="quarter" idx="12"/>
          </p:nvPr>
        </p:nvSpPr>
        <p:spPr/>
        <p:txBody>
          <a:bodyPr/>
          <a:lstStyle/>
          <a:p>
            <a:fld id="{093FB7AF-4BCB-49ED-B1D5-B7DF76AE50CF}" type="slidenum">
              <a:rPr kumimoji="1" lang="ja-JP" altLang="en-US" smtClean="0"/>
              <a:t>‹#›</a:t>
            </a:fld>
            <a:endParaRPr kumimoji="1" lang="ja-JP" altLang="en-US"/>
          </a:p>
        </p:txBody>
      </p:sp>
    </p:spTree>
    <p:extLst>
      <p:ext uri="{BB962C8B-B14F-4D97-AF65-F5344CB8AC3E}">
        <p14:creationId xmlns:p14="http://schemas.microsoft.com/office/powerpoint/2010/main" val="2505266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0" name=""/>
        <p:cNvGrpSpPr/>
        <p:nvPr/>
      </p:nvGrpSpPr>
      <p:grpSpPr>
        <a:xfrm>
          <a:off x="0" y="0"/>
          <a:ext cx="0" cy="0"/>
          <a:chOff x="0" y="0"/>
          <a:chExt cx="0" cy="0"/>
        </a:xfrm>
      </p:grpSpPr>
      <p:sp>
        <p:nvSpPr>
          <p:cNvPr id="1088" name="Title 1"/>
          <p:cNvSpPr>
            <a:spLocks noGrp="1"/>
          </p:cNvSpPr>
          <p:nvPr>
            <p:ph type="title"/>
          </p:nvPr>
        </p:nvSpPr>
        <p:spPr/>
        <p:txBody>
          <a:bodyPr/>
          <a:lstStyle/>
          <a:p>
            <a:r>
              <a:rPr lang="ja-JP" altLang="en-US" smtClean="0"/>
              <a:t>マスター タイトルの書式設定</a:t>
            </a:r>
            <a:endParaRPr lang="en-US" dirty="0"/>
          </a:p>
        </p:txBody>
      </p:sp>
      <p:sp>
        <p:nvSpPr>
          <p:cNvPr id="1089"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90" name="Date Placeholder 3"/>
          <p:cNvSpPr>
            <a:spLocks noGrp="1"/>
          </p:cNvSpPr>
          <p:nvPr>
            <p:ph type="dt" sz="half" idx="10"/>
          </p:nvPr>
        </p:nvSpPr>
        <p:spPr/>
        <p:txBody>
          <a:bodyPr/>
          <a:lstStyle/>
          <a:p>
            <a:fld id="{302AC2A7-613F-4589-9A5C-07A78C00F309}" type="datetimeFigureOut">
              <a:rPr kumimoji="1" lang="ja-JP" altLang="en-US" smtClean="0"/>
              <a:t>2020/5/19</a:t>
            </a:fld>
            <a:endParaRPr kumimoji="1" lang="ja-JP" altLang="en-US"/>
          </a:p>
        </p:txBody>
      </p:sp>
      <p:sp>
        <p:nvSpPr>
          <p:cNvPr id="1091" name="Footer Placeholder 4"/>
          <p:cNvSpPr>
            <a:spLocks noGrp="1"/>
          </p:cNvSpPr>
          <p:nvPr>
            <p:ph type="ftr" sz="quarter" idx="11"/>
          </p:nvPr>
        </p:nvSpPr>
        <p:spPr/>
        <p:txBody>
          <a:bodyPr/>
          <a:lstStyle/>
          <a:p>
            <a:endParaRPr kumimoji="1" lang="ja-JP" altLang="en-US"/>
          </a:p>
        </p:txBody>
      </p:sp>
      <p:sp>
        <p:nvSpPr>
          <p:cNvPr id="1092" name="Slide Number Placeholder 5"/>
          <p:cNvSpPr>
            <a:spLocks noGrp="1"/>
          </p:cNvSpPr>
          <p:nvPr>
            <p:ph type="sldNum" sz="quarter" idx="12"/>
          </p:nvPr>
        </p:nvSpPr>
        <p:spPr/>
        <p:txBody>
          <a:bodyPr/>
          <a:lstStyle/>
          <a:p>
            <a:fld id="{093FB7AF-4BCB-49ED-B1D5-B7DF76AE50CF}" type="slidenum">
              <a:rPr kumimoji="1" lang="ja-JP" altLang="en-US" smtClean="0"/>
              <a:t>‹#›</a:t>
            </a:fld>
            <a:endParaRPr kumimoji="1" lang="ja-JP" altLang="en-US"/>
          </a:p>
        </p:txBody>
      </p:sp>
    </p:spTree>
    <p:extLst>
      <p:ext uri="{BB962C8B-B14F-4D97-AF65-F5344CB8AC3E}">
        <p14:creationId xmlns:p14="http://schemas.microsoft.com/office/powerpoint/2010/main" val="3477730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094"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1095"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96" name="Date Placeholder 3"/>
          <p:cNvSpPr>
            <a:spLocks noGrp="1"/>
          </p:cNvSpPr>
          <p:nvPr>
            <p:ph type="dt" sz="half" idx="10"/>
          </p:nvPr>
        </p:nvSpPr>
        <p:spPr/>
        <p:txBody>
          <a:bodyPr/>
          <a:lstStyle/>
          <a:p>
            <a:fld id="{302AC2A7-613F-4589-9A5C-07A78C00F309}" type="datetimeFigureOut">
              <a:rPr kumimoji="1" lang="ja-JP" altLang="en-US" smtClean="0"/>
              <a:t>2020/5/19</a:t>
            </a:fld>
            <a:endParaRPr kumimoji="1" lang="ja-JP" altLang="en-US"/>
          </a:p>
        </p:txBody>
      </p:sp>
      <p:sp>
        <p:nvSpPr>
          <p:cNvPr id="1097" name="Footer Placeholder 4"/>
          <p:cNvSpPr>
            <a:spLocks noGrp="1"/>
          </p:cNvSpPr>
          <p:nvPr>
            <p:ph type="ftr" sz="quarter" idx="11"/>
          </p:nvPr>
        </p:nvSpPr>
        <p:spPr/>
        <p:txBody>
          <a:bodyPr/>
          <a:lstStyle/>
          <a:p>
            <a:endParaRPr kumimoji="1" lang="ja-JP" altLang="en-US"/>
          </a:p>
        </p:txBody>
      </p:sp>
      <p:sp>
        <p:nvSpPr>
          <p:cNvPr id="1098" name="Slide Number Placeholder 5"/>
          <p:cNvSpPr>
            <a:spLocks noGrp="1"/>
          </p:cNvSpPr>
          <p:nvPr>
            <p:ph type="sldNum" sz="quarter" idx="12"/>
          </p:nvPr>
        </p:nvSpPr>
        <p:spPr/>
        <p:txBody>
          <a:bodyPr/>
          <a:lstStyle/>
          <a:p>
            <a:fld id="{093FB7AF-4BCB-49ED-B1D5-B7DF76AE50CF}" type="slidenum">
              <a:rPr kumimoji="1" lang="ja-JP" altLang="en-US" smtClean="0"/>
              <a:t>‹#›</a:t>
            </a:fld>
            <a:endParaRPr kumimoji="1" lang="ja-JP" altLang="en-US"/>
          </a:p>
        </p:txBody>
      </p:sp>
    </p:spTree>
    <p:extLst>
      <p:ext uri="{BB962C8B-B14F-4D97-AF65-F5344CB8AC3E}">
        <p14:creationId xmlns:p14="http://schemas.microsoft.com/office/powerpoint/2010/main" val="2102620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7" name="Title 1"/>
          <p:cNvSpPr>
            <a:spLocks noGrp="1"/>
          </p:cNvSpPr>
          <p:nvPr>
            <p:ph type="title"/>
          </p:nvPr>
        </p:nvSpPr>
        <p:spPr/>
        <p:txBody>
          <a:bodyPr/>
          <a:lstStyle/>
          <a:p>
            <a:r>
              <a:rPr lang="ja-JP" altLang="en-US" smtClean="0"/>
              <a:t>マスター タイトルの書式設定</a:t>
            </a:r>
            <a:endParaRPr lang="en-US" dirty="0"/>
          </a:p>
        </p:txBody>
      </p:sp>
      <p:sp>
        <p:nvSpPr>
          <p:cNvPr id="1038"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39" name="Date Placeholder 3"/>
          <p:cNvSpPr>
            <a:spLocks noGrp="1"/>
          </p:cNvSpPr>
          <p:nvPr>
            <p:ph type="dt" sz="half" idx="10"/>
          </p:nvPr>
        </p:nvSpPr>
        <p:spPr/>
        <p:txBody>
          <a:bodyPr/>
          <a:lstStyle/>
          <a:p>
            <a:fld id="{302AC2A7-613F-4589-9A5C-07A78C00F309}" type="datetimeFigureOut">
              <a:rPr kumimoji="1" lang="ja-JP" altLang="en-US" smtClean="0"/>
              <a:t>2020/5/19</a:t>
            </a:fld>
            <a:endParaRPr kumimoji="1" lang="ja-JP" altLang="en-US"/>
          </a:p>
        </p:txBody>
      </p:sp>
      <p:sp>
        <p:nvSpPr>
          <p:cNvPr id="1040" name="Footer Placeholder 4"/>
          <p:cNvSpPr>
            <a:spLocks noGrp="1"/>
          </p:cNvSpPr>
          <p:nvPr>
            <p:ph type="ftr" sz="quarter" idx="11"/>
          </p:nvPr>
        </p:nvSpPr>
        <p:spPr/>
        <p:txBody>
          <a:bodyPr/>
          <a:lstStyle/>
          <a:p>
            <a:endParaRPr kumimoji="1" lang="ja-JP" altLang="en-US"/>
          </a:p>
        </p:txBody>
      </p:sp>
      <p:sp>
        <p:nvSpPr>
          <p:cNvPr id="1041" name="Slide Number Placeholder 5"/>
          <p:cNvSpPr>
            <a:spLocks noGrp="1"/>
          </p:cNvSpPr>
          <p:nvPr>
            <p:ph type="sldNum" sz="quarter" idx="12"/>
          </p:nvPr>
        </p:nvSpPr>
        <p:spPr/>
        <p:txBody>
          <a:bodyPr/>
          <a:lstStyle/>
          <a:p>
            <a:fld id="{093FB7AF-4BCB-49ED-B1D5-B7DF76AE50CF}" type="slidenum">
              <a:rPr kumimoji="1" lang="ja-JP" altLang="en-US" smtClean="0"/>
              <a:t>‹#›</a:t>
            </a:fld>
            <a:endParaRPr kumimoji="1" lang="ja-JP" altLang="en-US"/>
          </a:p>
        </p:txBody>
      </p:sp>
    </p:spTree>
    <p:extLst>
      <p:ext uri="{BB962C8B-B14F-4D97-AF65-F5344CB8AC3E}">
        <p14:creationId xmlns:p14="http://schemas.microsoft.com/office/powerpoint/2010/main" val="1662527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3"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1044"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1045" name="Date Placeholder 3"/>
          <p:cNvSpPr>
            <a:spLocks noGrp="1"/>
          </p:cNvSpPr>
          <p:nvPr>
            <p:ph type="dt" sz="half" idx="10"/>
          </p:nvPr>
        </p:nvSpPr>
        <p:spPr/>
        <p:txBody>
          <a:bodyPr/>
          <a:lstStyle/>
          <a:p>
            <a:fld id="{302AC2A7-613F-4589-9A5C-07A78C00F309}" type="datetimeFigureOut">
              <a:rPr kumimoji="1" lang="ja-JP" altLang="en-US" smtClean="0"/>
              <a:t>2020/5/19</a:t>
            </a:fld>
            <a:endParaRPr kumimoji="1" lang="ja-JP" altLang="en-US"/>
          </a:p>
        </p:txBody>
      </p:sp>
      <p:sp>
        <p:nvSpPr>
          <p:cNvPr id="1046" name="Footer Placeholder 4"/>
          <p:cNvSpPr>
            <a:spLocks noGrp="1"/>
          </p:cNvSpPr>
          <p:nvPr>
            <p:ph type="ftr" sz="quarter" idx="11"/>
          </p:nvPr>
        </p:nvSpPr>
        <p:spPr/>
        <p:txBody>
          <a:bodyPr/>
          <a:lstStyle/>
          <a:p>
            <a:endParaRPr kumimoji="1" lang="ja-JP" altLang="en-US"/>
          </a:p>
        </p:txBody>
      </p:sp>
      <p:sp>
        <p:nvSpPr>
          <p:cNvPr id="1047" name="Slide Number Placeholder 5"/>
          <p:cNvSpPr>
            <a:spLocks noGrp="1"/>
          </p:cNvSpPr>
          <p:nvPr>
            <p:ph type="sldNum" sz="quarter" idx="12"/>
          </p:nvPr>
        </p:nvSpPr>
        <p:spPr/>
        <p:txBody>
          <a:bodyPr/>
          <a:lstStyle/>
          <a:p>
            <a:fld id="{093FB7AF-4BCB-49ED-B1D5-B7DF76AE50CF}" type="slidenum">
              <a:rPr kumimoji="1" lang="ja-JP" altLang="en-US" smtClean="0"/>
              <a:t>‹#›</a:t>
            </a:fld>
            <a:endParaRPr kumimoji="1" lang="ja-JP" altLang="en-US"/>
          </a:p>
        </p:txBody>
      </p:sp>
    </p:spTree>
    <p:extLst>
      <p:ext uri="{BB962C8B-B14F-4D97-AF65-F5344CB8AC3E}">
        <p14:creationId xmlns:p14="http://schemas.microsoft.com/office/powerpoint/2010/main" val="3544201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9" name="Title 1"/>
          <p:cNvSpPr>
            <a:spLocks noGrp="1"/>
          </p:cNvSpPr>
          <p:nvPr>
            <p:ph type="title"/>
          </p:nvPr>
        </p:nvSpPr>
        <p:spPr/>
        <p:txBody>
          <a:bodyPr/>
          <a:lstStyle/>
          <a:p>
            <a:r>
              <a:rPr lang="ja-JP" altLang="en-US" smtClean="0"/>
              <a:t>マスター タイトルの書式設定</a:t>
            </a:r>
            <a:endParaRPr lang="en-US" dirty="0"/>
          </a:p>
        </p:txBody>
      </p:sp>
      <p:sp>
        <p:nvSpPr>
          <p:cNvPr id="1050"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51"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52" name="Date Placeholder 4"/>
          <p:cNvSpPr>
            <a:spLocks noGrp="1"/>
          </p:cNvSpPr>
          <p:nvPr>
            <p:ph type="dt" sz="half" idx="10"/>
          </p:nvPr>
        </p:nvSpPr>
        <p:spPr/>
        <p:txBody>
          <a:bodyPr/>
          <a:lstStyle/>
          <a:p>
            <a:fld id="{302AC2A7-613F-4589-9A5C-07A78C00F309}" type="datetimeFigureOut">
              <a:rPr kumimoji="1" lang="ja-JP" altLang="en-US" smtClean="0"/>
              <a:t>2020/5/19</a:t>
            </a:fld>
            <a:endParaRPr kumimoji="1" lang="ja-JP" altLang="en-US"/>
          </a:p>
        </p:txBody>
      </p:sp>
      <p:sp>
        <p:nvSpPr>
          <p:cNvPr id="1053" name="Footer Placeholder 5"/>
          <p:cNvSpPr>
            <a:spLocks noGrp="1"/>
          </p:cNvSpPr>
          <p:nvPr>
            <p:ph type="ftr" sz="quarter" idx="11"/>
          </p:nvPr>
        </p:nvSpPr>
        <p:spPr/>
        <p:txBody>
          <a:bodyPr/>
          <a:lstStyle/>
          <a:p>
            <a:endParaRPr kumimoji="1" lang="ja-JP" altLang="en-US"/>
          </a:p>
        </p:txBody>
      </p:sp>
      <p:sp>
        <p:nvSpPr>
          <p:cNvPr id="1054" name="Slide Number Placeholder 6"/>
          <p:cNvSpPr>
            <a:spLocks noGrp="1"/>
          </p:cNvSpPr>
          <p:nvPr>
            <p:ph type="sldNum" sz="quarter" idx="12"/>
          </p:nvPr>
        </p:nvSpPr>
        <p:spPr/>
        <p:txBody>
          <a:bodyPr/>
          <a:lstStyle/>
          <a:p>
            <a:fld id="{093FB7AF-4BCB-49ED-B1D5-B7DF76AE50CF}" type="slidenum">
              <a:rPr kumimoji="1" lang="ja-JP" altLang="en-US" smtClean="0"/>
              <a:t>‹#›</a:t>
            </a:fld>
            <a:endParaRPr kumimoji="1" lang="ja-JP" altLang="en-US"/>
          </a:p>
        </p:txBody>
      </p:sp>
    </p:spTree>
    <p:extLst>
      <p:ext uri="{BB962C8B-B14F-4D97-AF65-F5344CB8AC3E}">
        <p14:creationId xmlns:p14="http://schemas.microsoft.com/office/powerpoint/2010/main" val="898221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6"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1057"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1058"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59"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1060"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61" name="Date Placeholder 6"/>
          <p:cNvSpPr>
            <a:spLocks noGrp="1"/>
          </p:cNvSpPr>
          <p:nvPr>
            <p:ph type="dt" sz="half" idx="10"/>
          </p:nvPr>
        </p:nvSpPr>
        <p:spPr/>
        <p:txBody>
          <a:bodyPr/>
          <a:lstStyle/>
          <a:p>
            <a:fld id="{302AC2A7-613F-4589-9A5C-07A78C00F309}" type="datetimeFigureOut">
              <a:rPr kumimoji="1" lang="ja-JP" altLang="en-US" smtClean="0"/>
              <a:t>2020/5/19</a:t>
            </a:fld>
            <a:endParaRPr kumimoji="1" lang="ja-JP" altLang="en-US"/>
          </a:p>
        </p:txBody>
      </p:sp>
      <p:sp>
        <p:nvSpPr>
          <p:cNvPr id="1062" name="Footer Placeholder 7"/>
          <p:cNvSpPr>
            <a:spLocks noGrp="1"/>
          </p:cNvSpPr>
          <p:nvPr>
            <p:ph type="ftr" sz="quarter" idx="11"/>
          </p:nvPr>
        </p:nvSpPr>
        <p:spPr/>
        <p:txBody>
          <a:bodyPr/>
          <a:lstStyle/>
          <a:p>
            <a:endParaRPr kumimoji="1" lang="ja-JP" altLang="en-US"/>
          </a:p>
        </p:txBody>
      </p:sp>
      <p:sp>
        <p:nvSpPr>
          <p:cNvPr id="1063" name="Slide Number Placeholder 8"/>
          <p:cNvSpPr>
            <a:spLocks noGrp="1"/>
          </p:cNvSpPr>
          <p:nvPr>
            <p:ph type="sldNum" sz="quarter" idx="12"/>
          </p:nvPr>
        </p:nvSpPr>
        <p:spPr/>
        <p:txBody>
          <a:bodyPr/>
          <a:lstStyle/>
          <a:p>
            <a:fld id="{093FB7AF-4BCB-49ED-B1D5-B7DF76AE50CF}" type="slidenum">
              <a:rPr kumimoji="1" lang="ja-JP" altLang="en-US" smtClean="0"/>
              <a:t>‹#›</a:t>
            </a:fld>
            <a:endParaRPr kumimoji="1" lang="ja-JP" altLang="en-US"/>
          </a:p>
        </p:txBody>
      </p:sp>
    </p:spTree>
    <p:extLst>
      <p:ext uri="{BB962C8B-B14F-4D97-AF65-F5344CB8AC3E}">
        <p14:creationId xmlns:p14="http://schemas.microsoft.com/office/powerpoint/2010/main" val="764523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5" name="Title 1"/>
          <p:cNvSpPr>
            <a:spLocks noGrp="1"/>
          </p:cNvSpPr>
          <p:nvPr>
            <p:ph type="title"/>
          </p:nvPr>
        </p:nvSpPr>
        <p:spPr/>
        <p:txBody>
          <a:bodyPr/>
          <a:lstStyle/>
          <a:p>
            <a:r>
              <a:rPr lang="ja-JP" altLang="en-US" smtClean="0"/>
              <a:t>マスター タイトルの書式設定</a:t>
            </a:r>
            <a:endParaRPr lang="en-US" dirty="0"/>
          </a:p>
        </p:txBody>
      </p:sp>
      <p:sp>
        <p:nvSpPr>
          <p:cNvPr id="1066" name="Date Placeholder 2"/>
          <p:cNvSpPr>
            <a:spLocks noGrp="1"/>
          </p:cNvSpPr>
          <p:nvPr>
            <p:ph type="dt" sz="half" idx="10"/>
          </p:nvPr>
        </p:nvSpPr>
        <p:spPr/>
        <p:txBody>
          <a:bodyPr/>
          <a:lstStyle/>
          <a:p>
            <a:fld id="{302AC2A7-613F-4589-9A5C-07A78C00F309}" type="datetimeFigureOut">
              <a:rPr kumimoji="1" lang="ja-JP" altLang="en-US" smtClean="0"/>
              <a:t>2020/5/19</a:t>
            </a:fld>
            <a:endParaRPr kumimoji="1" lang="ja-JP" altLang="en-US"/>
          </a:p>
        </p:txBody>
      </p:sp>
      <p:sp>
        <p:nvSpPr>
          <p:cNvPr id="1067" name="Footer Placeholder 3"/>
          <p:cNvSpPr>
            <a:spLocks noGrp="1"/>
          </p:cNvSpPr>
          <p:nvPr>
            <p:ph type="ftr" sz="quarter" idx="11"/>
          </p:nvPr>
        </p:nvSpPr>
        <p:spPr/>
        <p:txBody>
          <a:bodyPr/>
          <a:lstStyle/>
          <a:p>
            <a:endParaRPr kumimoji="1" lang="ja-JP" altLang="en-US"/>
          </a:p>
        </p:txBody>
      </p:sp>
      <p:sp>
        <p:nvSpPr>
          <p:cNvPr id="1068" name="Slide Number Placeholder 4"/>
          <p:cNvSpPr>
            <a:spLocks noGrp="1"/>
          </p:cNvSpPr>
          <p:nvPr>
            <p:ph type="sldNum" sz="quarter" idx="12"/>
          </p:nvPr>
        </p:nvSpPr>
        <p:spPr/>
        <p:txBody>
          <a:bodyPr/>
          <a:lstStyle/>
          <a:p>
            <a:fld id="{093FB7AF-4BCB-49ED-B1D5-B7DF76AE50CF}" type="slidenum">
              <a:rPr kumimoji="1" lang="ja-JP" altLang="en-US" smtClean="0"/>
              <a:t>‹#›</a:t>
            </a:fld>
            <a:endParaRPr kumimoji="1" lang="ja-JP" altLang="en-US"/>
          </a:p>
        </p:txBody>
      </p:sp>
    </p:spTree>
    <p:extLst>
      <p:ext uri="{BB962C8B-B14F-4D97-AF65-F5344CB8AC3E}">
        <p14:creationId xmlns:p14="http://schemas.microsoft.com/office/powerpoint/2010/main" val="2483068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0" name="Date Placeholder 1"/>
          <p:cNvSpPr>
            <a:spLocks noGrp="1"/>
          </p:cNvSpPr>
          <p:nvPr>
            <p:ph type="dt" sz="half" idx="10"/>
          </p:nvPr>
        </p:nvSpPr>
        <p:spPr/>
        <p:txBody>
          <a:bodyPr/>
          <a:lstStyle/>
          <a:p>
            <a:fld id="{302AC2A7-613F-4589-9A5C-07A78C00F309}" type="datetimeFigureOut">
              <a:rPr kumimoji="1" lang="ja-JP" altLang="en-US" smtClean="0"/>
              <a:t>2020/5/19</a:t>
            </a:fld>
            <a:endParaRPr kumimoji="1" lang="ja-JP" altLang="en-US"/>
          </a:p>
        </p:txBody>
      </p:sp>
      <p:sp>
        <p:nvSpPr>
          <p:cNvPr id="1071" name="Footer Placeholder 2"/>
          <p:cNvSpPr>
            <a:spLocks noGrp="1"/>
          </p:cNvSpPr>
          <p:nvPr>
            <p:ph type="ftr" sz="quarter" idx="11"/>
          </p:nvPr>
        </p:nvSpPr>
        <p:spPr/>
        <p:txBody>
          <a:bodyPr/>
          <a:lstStyle/>
          <a:p>
            <a:endParaRPr kumimoji="1" lang="ja-JP" altLang="en-US"/>
          </a:p>
        </p:txBody>
      </p:sp>
      <p:sp>
        <p:nvSpPr>
          <p:cNvPr id="1072" name="Slide Number Placeholder 3"/>
          <p:cNvSpPr>
            <a:spLocks noGrp="1"/>
          </p:cNvSpPr>
          <p:nvPr>
            <p:ph type="sldNum" sz="quarter" idx="12"/>
          </p:nvPr>
        </p:nvSpPr>
        <p:spPr/>
        <p:txBody>
          <a:bodyPr/>
          <a:lstStyle/>
          <a:p>
            <a:fld id="{093FB7AF-4BCB-49ED-B1D5-B7DF76AE50CF}" type="slidenum">
              <a:rPr kumimoji="1" lang="ja-JP" altLang="en-US" smtClean="0"/>
              <a:t>‹#›</a:t>
            </a:fld>
            <a:endParaRPr kumimoji="1" lang="ja-JP" altLang="en-US"/>
          </a:p>
        </p:txBody>
      </p:sp>
    </p:spTree>
    <p:extLst>
      <p:ext uri="{BB962C8B-B14F-4D97-AF65-F5344CB8AC3E}">
        <p14:creationId xmlns:p14="http://schemas.microsoft.com/office/powerpoint/2010/main" val="3585431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0" name=""/>
        <p:cNvGrpSpPr/>
        <p:nvPr/>
      </p:nvGrpSpPr>
      <p:grpSpPr>
        <a:xfrm>
          <a:off x="0" y="0"/>
          <a:ext cx="0" cy="0"/>
          <a:chOff x="0" y="0"/>
          <a:chExt cx="0" cy="0"/>
        </a:xfrm>
      </p:grpSpPr>
      <p:sp>
        <p:nvSpPr>
          <p:cNvPr id="1074"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1075"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76"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1077" name="Date Placeholder 4"/>
          <p:cNvSpPr>
            <a:spLocks noGrp="1"/>
          </p:cNvSpPr>
          <p:nvPr>
            <p:ph type="dt" sz="half" idx="10"/>
          </p:nvPr>
        </p:nvSpPr>
        <p:spPr/>
        <p:txBody>
          <a:bodyPr/>
          <a:lstStyle/>
          <a:p>
            <a:fld id="{302AC2A7-613F-4589-9A5C-07A78C00F309}" type="datetimeFigureOut">
              <a:rPr kumimoji="1" lang="ja-JP" altLang="en-US" smtClean="0"/>
              <a:t>2020/5/19</a:t>
            </a:fld>
            <a:endParaRPr kumimoji="1" lang="ja-JP" altLang="en-US"/>
          </a:p>
        </p:txBody>
      </p:sp>
      <p:sp>
        <p:nvSpPr>
          <p:cNvPr id="1078" name="Footer Placeholder 5"/>
          <p:cNvSpPr>
            <a:spLocks noGrp="1"/>
          </p:cNvSpPr>
          <p:nvPr>
            <p:ph type="ftr" sz="quarter" idx="11"/>
          </p:nvPr>
        </p:nvSpPr>
        <p:spPr/>
        <p:txBody>
          <a:bodyPr/>
          <a:lstStyle/>
          <a:p>
            <a:endParaRPr kumimoji="1" lang="ja-JP" altLang="en-US"/>
          </a:p>
        </p:txBody>
      </p:sp>
      <p:sp>
        <p:nvSpPr>
          <p:cNvPr id="1079" name="Slide Number Placeholder 6"/>
          <p:cNvSpPr>
            <a:spLocks noGrp="1"/>
          </p:cNvSpPr>
          <p:nvPr>
            <p:ph type="sldNum" sz="quarter" idx="12"/>
          </p:nvPr>
        </p:nvSpPr>
        <p:spPr/>
        <p:txBody>
          <a:bodyPr/>
          <a:lstStyle/>
          <a:p>
            <a:fld id="{093FB7AF-4BCB-49ED-B1D5-B7DF76AE50CF}" type="slidenum">
              <a:rPr kumimoji="1" lang="ja-JP" altLang="en-US" smtClean="0"/>
              <a:t>‹#›</a:t>
            </a:fld>
            <a:endParaRPr kumimoji="1" lang="ja-JP" altLang="en-US"/>
          </a:p>
        </p:txBody>
      </p:sp>
    </p:spTree>
    <p:extLst>
      <p:ext uri="{BB962C8B-B14F-4D97-AF65-F5344CB8AC3E}">
        <p14:creationId xmlns:p14="http://schemas.microsoft.com/office/powerpoint/2010/main" val="1470868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1"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1082"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1083"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1084" name="Date Placeholder 4"/>
          <p:cNvSpPr>
            <a:spLocks noGrp="1"/>
          </p:cNvSpPr>
          <p:nvPr>
            <p:ph type="dt" sz="half" idx="10"/>
          </p:nvPr>
        </p:nvSpPr>
        <p:spPr/>
        <p:txBody>
          <a:bodyPr/>
          <a:lstStyle/>
          <a:p>
            <a:fld id="{302AC2A7-613F-4589-9A5C-07A78C00F309}" type="datetimeFigureOut">
              <a:rPr kumimoji="1" lang="ja-JP" altLang="en-US" smtClean="0"/>
              <a:t>2020/5/19</a:t>
            </a:fld>
            <a:endParaRPr kumimoji="1" lang="ja-JP" altLang="en-US"/>
          </a:p>
        </p:txBody>
      </p:sp>
      <p:sp>
        <p:nvSpPr>
          <p:cNvPr id="1085" name="Footer Placeholder 5"/>
          <p:cNvSpPr>
            <a:spLocks noGrp="1"/>
          </p:cNvSpPr>
          <p:nvPr>
            <p:ph type="ftr" sz="quarter" idx="11"/>
          </p:nvPr>
        </p:nvSpPr>
        <p:spPr/>
        <p:txBody>
          <a:bodyPr/>
          <a:lstStyle/>
          <a:p>
            <a:endParaRPr kumimoji="1" lang="ja-JP" altLang="en-US"/>
          </a:p>
        </p:txBody>
      </p:sp>
      <p:sp>
        <p:nvSpPr>
          <p:cNvPr id="1086" name="Slide Number Placeholder 6"/>
          <p:cNvSpPr>
            <a:spLocks noGrp="1"/>
          </p:cNvSpPr>
          <p:nvPr>
            <p:ph type="sldNum" sz="quarter" idx="12"/>
          </p:nvPr>
        </p:nvSpPr>
        <p:spPr/>
        <p:txBody>
          <a:bodyPr/>
          <a:lstStyle/>
          <a:p>
            <a:fld id="{093FB7AF-4BCB-49ED-B1D5-B7DF76AE50CF}" type="slidenum">
              <a:rPr kumimoji="1" lang="ja-JP" altLang="en-US" smtClean="0"/>
              <a:t>‹#›</a:t>
            </a:fld>
            <a:endParaRPr kumimoji="1" lang="ja-JP" altLang="en-US"/>
          </a:p>
        </p:txBody>
      </p:sp>
    </p:spTree>
    <p:extLst>
      <p:ext uri="{BB962C8B-B14F-4D97-AF65-F5344CB8AC3E}">
        <p14:creationId xmlns:p14="http://schemas.microsoft.com/office/powerpoint/2010/main" val="3036285312"/>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slideLayouts/slideLayout1.xml" Id="rId1" /><Relationship Type="http://schemas.openxmlformats.org/officeDocument/2006/relationships/slideLayout" Target="../slideLayouts/slideLayout2.xml" Id="rId2" /><Relationship Type="http://schemas.openxmlformats.org/officeDocument/2006/relationships/slideLayout" Target="../slideLayouts/slideLayout3.xml" Id="rId3" /><Relationship Type="http://schemas.openxmlformats.org/officeDocument/2006/relationships/slideLayout" Target="../slideLayouts/slideLayout4.xml" Id="rId4" /><Relationship Type="http://schemas.openxmlformats.org/officeDocument/2006/relationships/slideLayout" Target="../slideLayouts/slideLayout5.xml" Id="rId5" /><Relationship Type="http://schemas.openxmlformats.org/officeDocument/2006/relationships/slideLayout" Target="../slideLayouts/slideLayout6.xml" Id="rId6" /><Relationship Type="http://schemas.openxmlformats.org/officeDocument/2006/relationships/slideLayout" Target="../slideLayouts/slideLayout7.xml" Id="rId7" /><Relationship Type="http://schemas.openxmlformats.org/officeDocument/2006/relationships/slideLayout" Target="../slideLayouts/slideLayout8.xml" Id="rId8" /><Relationship Type="http://schemas.openxmlformats.org/officeDocument/2006/relationships/slideLayout" Target="../slideLayouts/slideLayout9.xml" Id="rId9" /><Relationship Type="http://schemas.openxmlformats.org/officeDocument/2006/relationships/slideLayout" Target="../slideLayouts/slideLayout10.xml" Id="rId10" /><Relationship Type="http://schemas.openxmlformats.org/officeDocument/2006/relationships/slideLayout" Target="../slideLayouts/slideLayout11.xml" Id="rId11" /><Relationship Type="http://schemas.openxmlformats.org/officeDocument/2006/relationships/theme" Target="../theme/theme1.xml" Id="rId12"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25"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1026"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27"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02AC2A7-613F-4589-9A5C-07A78C00F309}" type="datetimeFigureOut">
              <a:rPr kumimoji="1" lang="ja-JP" altLang="en-US" smtClean="0"/>
              <a:t>2020/5/19</a:t>
            </a:fld>
            <a:endParaRPr kumimoji="1" lang="ja-JP" altLang="en-US"/>
          </a:p>
        </p:txBody>
      </p:sp>
      <p:sp>
        <p:nvSpPr>
          <p:cNvPr id="1028"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1029"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93FB7AF-4BCB-49ED-B1D5-B7DF76AE50CF}" type="slidenum">
              <a:rPr kumimoji="1" lang="ja-JP" altLang="en-US" smtClean="0"/>
              <a:t>‹#›</a:t>
            </a:fld>
            <a:endParaRPr kumimoji="1" lang="ja-JP" altLang="en-US"/>
          </a:p>
        </p:txBody>
      </p:sp>
    </p:spTree>
    <p:extLst>
      <p:ext uri="{BB962C8B-B14F-4D97-AF65-F5344CB8AC3E}">
        <p14:creationId xmlns:p14="http://schemas.microsoft.com/office/powerpoint/2010/main" val="23487522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slideLayout" Target="../slideLayouts/slideLayout1.xml" Id="rId1"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00" name="角丸四角形 51"/>
          <p:cNvSpPr/>
          <p:nvPr/>
        </p:nvSpPr>
        <p:spPr>
          <a:xfrm>
            <a:off x="84191" y="2984153"/>
            <a:ext cx="4516384" cy="1261774"/>
          </a:xfrm>
          <a:prstGeom prst="roundRect">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メイリオ" panose="020B0604030504040204" pitchFamily="50" charset="-128"/>
                <a:ea typeface="メイリオ" panose="020B0604030504040204" pitchFamily="50" charset="-128"/>
              </a:rPr>
              <a:t>○　ＣＴ</a:t>
            </a:r>
            <a:endParaRPr lang="en-US" altLang="ja-JP" sz="1400" dirty="0" smtClean="0">
              <a:solidFill>
                <a:schemeClr val="tx1"/>
              </a:solidFill>
              <a:latin typeface="メイリオ" panose="020B0604030504040204" pitchFamily="50" charset="-128"/>
              <a:ea typeface="メイリオ" panose="020B0604030504040204" pitchFamily="50" charset="-128"/>
            </a:endParaRPr>
          </a:p>
          <a:p>
            <a:r>
              <a:rPr lang="ja-JP" altLang="en-US" sz="1400" dirty="0" smtClean="0">
                <a:solidFill>
                  <a:schemeClr val="tx1"/>
                </a:solidFill>
                <a:latin typeface="メイリオ" panose="020B0604030504040204" pitchFamily="50" charset="-128"/>
                <a:ea typeface="メイリオ" panose="020B0604030504040204" pitchFamily="50" charset="-128"/>
              </a:rPr>
              <a:t>○　ＭＲＩ　</a:t>
            </a:r>
            <a:endParaRPr lang="en-US" altLang="ja-JP" sz="1400" dirty="0" smtClean="0">
              <a:solidFill>
                <a:schemeClr val="tx1"/>
              </a:solidFill>
              <a:latin typeface="メイリオ" panose="020B0604030504040204" pitchFamily="50" charset="-128"/>
              <a:ea typeface="メイリオ" panose="020B0604030504040204" pitchFamily="50" charset="-128"/>
            </a:endParaRPr>
          </a:p>
          <a:p>
            <a:r>
              <a:rPr lang="ja-JP" altLang="en-US" sz="1400" dirty="0" smtClean="0">
                <a:solidFill>
                  <a:schemeClr val="tx1"/>
                </a:solidFill>
                <a:latin typeface="メイリオ" panose="020B0604030504040204" pitchFamily="50" charset="-128"/>
                <a:ea typeface="メイリオ" panose="020B0604030504040204" pitchFamily="50" charset="-128"/>
              </a:rPr>
              <a:t>○　ＰＥＴ</a:t>
            </a:r>
            <a:endParaRPr lang="en-US" altLang="ja-JP" sz="1400" dirty="0" smtClean="0">
              <a:solidFill>
                <a:schemeClr val="tx1"/>
              </a:solidFill>
              <a:latin typeface="メイリオ" panose="020B0604030504040204" pitchFamily="50" charset="-128"/>
              <a:ea typeface="メイリオ" panose="020B0604030504040204" pitchFamily="50" charset="-128"/>
            </a:endParaRPr>
          </a:p>
          <a:p>
            <a:r>
              <a:rPr lang="ja-JP" altLang="en-US" sz="1400" dirty="0" smtClean="0">
                <a:solidFill>
                  <a:schemeClr val="tx1"/>
                </a:solidFill>
                <a:latin typeface="メイリオ" panose="020B0604030504040204" pitchFamily="50" charset="-128"/>
                <a:ea typeface="メイリオ" panose="020B0604030504040204" pitchFamily="50" charset="-128"/>
              </a:rPr>
              <a:t>○　マンモグラフィ</a:t>
            </a:r>
            <a:endParaRPr lang="en-US" altLang="ja-JP" sz="1400" dirty="0" smtClean="0">
              <a:solidFill>
                <a:schemeClr val="tx1"/>
              </a:solidFill>
              <a:latin typeface="メイリオ" panose="020B0604030504040204" pitchFamily="50" charset="-128"/>
              <a:ea typeface="メイリオ" panose="020B0604030504040204" pitchFamily="50" charset="-128"/>
            </a:endParaRPr>
          </a:p>
          <a:p>
            <a:r>
              <a:rPr lang="ja-JP" altLang="en-US" sz="1400" dirty="0" smtClean="0">
                <a:solidFill>
                  <a:schemeClr val="tx1"/>
                </a:solidFill>
                <a:latin typeface="メイリオ" panose="020B0604030504040204" pitchFamily="50" charset="-128"/>
                <a:ea typeface="メイリオ" panose="020B0604030504040204" pitchFamily="50" charset="-128"/>
              </a:rPr>
              <a:t>○　放射線治療機器（リニアック、ガンマナイフ）</a:t>
            </a:r>
            <a:endParaRPr kumimoji="1" lang="ja-JP" altLang="en-US" sz="1400" dirty="0">
              <a:latin typeface="メイリオ" panose="020B0604030504040204" pitchFamily="50" charset="-128"/>
              <a:ea typeface="メイリオ" panose="020B0604030504040204" pitchFamily="50" charset="-128"/>
            </a:endParaRPr>
          </a:p>
        </p:txBody>
      </p:sp>
      <p:sp>
        <p:nvSpPr>
          <p:cNvPr id="1101" name="正方形/長方形 3"/>
          <p:cNvSpPr/>
          <p:nvPr/>
        </p:nvSpPr>
        <p:spPr>
          <a:xfrm>
            <a:off x="-3349" y="-77821"/>
            <a:ext cx="6861349" cy="1227148"/>
          </a:xfrm>
          <a:prstGeom prst="rect">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医療機器を購入する場合は「共同利用計画」の提出が必要になります</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（令和２年４月１日から）</a:t>
            </a:r>
            <a:endParaRPr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02" name="正方形/長方形 5"/>
          <p:cNvSpPr/>
          <p:nvPr/>
        </p:nvSpPr>
        <p:spPr>
          <a:xfrm>
            <a:off x="157283" y="1500646"/>
            <a:ext cx="6575326" cy="1155578"/>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メイリオ" panose="020B0604030504040204" pitchFamily="50" charset="-128"/>
                <a:ea typeface="メイリオ" panose="020B0604030504040204" pitchFamily="50" charset="-128"/>
              </a:rPr>
              <a:t>○　北海道では、令和２年３月に「北海道外来医療計画」を策定し、人口減少</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r>
              <a:rPr kumimoji="1" lang="ja-JP" altLang="en-US" sz="1400" dirty="0" smtClean="0">
                <a:solidFill>
                  <a:schemeClr val="tx1"/>
                </a:solidFill>
                <a:latin typeface="メイリオ" panose="020B0604030504040204" pitchFamily="50" charset="-128"/>
                <a:ea typeface="メイリオ" panose="020B0604030504040204" pitchFamily="50" charset="-128"/>
              </a:rPr>
              <a:t>　が進む中、高額医療機器の共同利用を促進し、効率的な医療機器の整備・活　</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r>
              <a:rPr kumimoji="1" lang="ja-JP" altLang="en-US" sz="1400" dirty="0" smtClean="0">
                <a:solidFill>
                  <a:schemeClr val="tx1"/>
                </a:solidFill>
                <a:latin typeface="メイリオ" panose="020B0604030504040204" pitchFamily="50" charset="-128"/>
                <a:ea typeface="メイリオ" panose="020B0604030504040204" pitchFamily="50" charset="-128"/>
              </a:rPr>
              <a:t>　用を進めることとしています。</a:t>
            </a:r>
            <a:endParaRPr lang="en-US" altLang="ja-JP" sz="1400" dirty="0">
              <a:solidFill>
                <a:schemeClr val="tx1"/>
              </a:solidFill>
              <a:latin typeface="メイリオ" panose="020B0604030504040204" pitchFamily="50" charset="-128"/>
              <a:ea typeface="メイリオ" panose="020B0604030504040204" pitchFamily="50" charset="-128"/>
            </a:endParaRPr>
          </a:p>
          <a:p>
            <a:endParaRPr kumimoji="1" lang="en-US" altLang="ja-JP" sz="200" dirty="0" smtClean="0">
              <a:solidFill>
                <a:schemeClr val="tx1"/>
              </a:solidFill>
              <a:latin typeface="メイリオ" panose="020B0604030504040204" pitchFamily="50" charset="-128"/>
              <a:ea typeface="メイリオ" panose="020B0604030504040204" pitchFamily="50" charset="-128"/>
            </a:endParaRPr>
          </a:p>
          <a:p>
            <a:r>
              <a:rPr kumimoji="1" lang="ja-JP" altLang="en-US" sz="1100" dirty="0" smtClean="0">
                <a:solidFill>
                  <a:schemeClr val="tx1"/>
                </a:solidFill>
                <a:latin typeface="メイリオ" panose="020B0604030504040204" pitchFamily="50" charset="-128"/>
                <a:ea typeface="メイリオ" panose="020B0604030504040204" pitchFamily="50" charset="-128"/>
              </a:rPr>
              <a:t>　</a:t>
            </a:r>
            <a:r>
              <a:rPr kumimoji="1" lang="en-US" altLang="ja-JP" sz="1100" dirty="0" smtClean="0">
                <a:solidFill>
                  <a:schemeClr val="tx1"/>
                </a:solidFill>
                <a:latin typeface="メイリオ" panose="020B0604030504040204" pitchFamily="50" charset="-128"/>
                <a:ea typeface="メイリオ" panose="020B0604030504040204" pitchFamily="50" charset="-128"/>
              </a:rPr>
              <a:t>※</a:t>
            </a:r>
            <a:r>
              <a:rPr lang="ja-JP" altLang="en-US" sz="1100" dirty="0">
                <a:solidFill>
                  <a:schemeClr val="tx1"/>
                </a:solidFill>
                <a:latin typeface="メイリオ" panose="020B0604030504040204" pitchFamily="50" charset="-128"/>
                <a:ea typeface="メイリオ" panose="020B0604030504040204" pitchFamily="50" charset="-128"/>
              </a:rPr>
              <a:t>共同</a:t>
            </a:r>
            <a:r>
              <a:rPr lang="ja-JP" altLang="en-US" sz="1100" dirty="0" smtClean="0">
                <a:solidFill>
                  <a:schemeClr val="tx1"/>
                </a:solidFill>
                <a:latin typeface="メイリオ" panose="020B0604030504040204" pitchFamily="50" charset="-128"/>
                <a:ea typeface="メイリオ" panose="020B0604030504040204" pitchFamily="50" charset="-128"/>
              </a:rPr>
              <a:t>利用には、対象</a:t>
            </a:r>
            <a:r>
              <a:rPr lang="ja-JP" altLang="en-US" sz="1100" dirty="0">
                <a:solidFill>
                  <a:schemeClr val="tx1"/>
                </a:solidFill>
                <a:latin typeface="メイリオ" panose="020B0604030504040204" pitchFamily="50" charset="-128"/>
                <a:ea typeface="メイリオ" panose="020B0604030504040204" pitchFamily="50" charset="-128"/>
              </a:rPr>
              <a:t>となる医療機器について連携先の病院又は診療所から紹介された患者の</a:t>
            </a:r>
            <a:r>
              <a:rPr lang="ja-JP" altLang="en-US" sz="1100" dirty="0" smtClean="0">
                <a:solidFill>
                  <a:schemeClr val="tx1"/>
                </a:solidFill>
                <a:latin typeface="メイリオ" panose="020B0604030504040204" pitchFamily="50" charset="-128"/>
                <a:ea typeface="メイリオ" panose="020B0604030504040204" pitchFamily="50" charset="-128"/>
              </a:rPr>
              <a:t>ため</a:t>
            </a:r>
            <a:endParaRPr lang="en-US" altLang="ja-JP" sz="1100" dirty="0" smtClean="0">
              <a:solidFill>
                <a:schemeClr val="tx1"/>
              </a:solidFill>
              <a:latin typeface="メイリオ" panose="020B0604030504040204" pitchFamily="50" charset="-128"/>
              <a:ea typeface="メイリオ" panose="020B0604030504040204" pitchFamily="50" charset="-128"/>
            </a:endParaRPr>
          </a:p>
          <a:p>
            <a:r>
              <a:rPr lang="ja-JP" altLang="en-US" sz="1100" dirty="0" smtClean="0">
                <a:solidFill>
                  <a:schemeClr val="tx1"/>
                </a:solidFill>
                <a:latin typeface="メイリオ" panose="020B0604030504040204" pitchFamily="50" charset="-128"/>
                <a:ea typeface="メイリオ" panose="020B0604030504040204" pitchFamily="50" charset="-128"/>
              </a:rPr>
              <a:t>　　に利用</a:t>
            </a:r>
            <a:r>
              <a:rPr lang="ja-JP" altLang="en-US" sz="1100" dirty="0">
                <a:solidFill>
                  <a:schemeClr val="tx1"/>
                </a:solidFill>
                <a:latin typeface="メイリオ" panose="020B0604030504040204" pitchFamily="50" charset="-128"/>
                <a:ea typeface="メイリオ" panose="020B0604030504040204" pitchFamily="50" charset="-128"/>
              </a:rPr>
              <a:t>する</a:t>
            </a:r>
            <a:r>
              <a:rPr lang="ja-JP" altLang="en-US" sz="1100" dirty="0" smtClean="0">
                <a:solidFill>
                  <a:schemeClr val="tx1"/>
                </a:solidFill>
                <a:latin typeface="メイリオ" panose="020B0604030504040204" pitchFamily="50" charset="-128"/>
                <a:ea typeface="メイリオ" panose="020B0604030504040204" pitchFamily="50" charset="-128"/>
              </a:rPr>
              <a:t>場合も含まれます。</a:t>
            </a:r>
            <a:endParaRPr kumimoji="1" lang="ja-JP" altLang="en-US" sz="1100" dirty="0">
              <a:solidFill>
                <a:schemeClr val="tx1"/>
              </a:solidFill>
              <a:latin typeface="メイリオ" panose="020B0604030504040204" pitchFamily="50" charset="-128"/>
              <a:ea typeface="メイリオ" panose="020B0604030504040204" pitchFamily="50" charset="-128"/>
            </a:endParaRPr>
          </a:p>
        </p:txBody>
      </p:sp>
      <p:grpSp>
        <p:nvGrpSpPr>
          <p:cNvPr id="1103" name="グループ化 31"/>
          <p:cNvGrpSpPr/>
          <p:nvPr/>
        </p:nvGrpSpPr>
        <p:grpSpPr>
          <a:xfrm>
            <a:off x="156932" y="7924322"/>
            <a:ext cx="6575326" cy="1188006"/>
            <a:chOff x="117574" y="8135435"/>
            <a:chExt cx="6575326" cy="1188006"/>
          </a:xfrm>
        </p:grpSpPr>
        <p:sp>
          <p:nvSpPr>
            <p:cNvPr id="1104" name="角丸四角形 12"/>
            <p:cNvSpPr/>
            <p:nvPr/>
          </p:nvSpPr>
          <p:spPr>
            <a:xfrm>
              <a:off x="117574" y="8135441"/>
              <a:ext cx="1799392" cy="1188000"/>
            </a:xfrm>
            <a:prstGeom prst="roundRect">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メイリオ" panose="020B0604030504040204" pitchFamily="50" charset="-128"/>
                  <a:ea typeface="メイリオ" panose="020B0604030504040204" pitchFamily="50" charset="-128"/>
                </a:rPr>
                <a:t>対象医療</a:t>
              </a:r>
              <a:r>
                <a:rPr lang="ja-JP" altLang="en-US" sz="1400" dirty="0">
                  <a:solidFill>
                    <a:schemeClr val="tx1"/>
                  </a:solidFill>
                  <a:latin typeface="メイリオ" panose="020B0604030504040204" pitchFamily="50" charset="-128"/>
                  <a:ea typeface="メイリオ" panose="020B0604030504040204" pitchFamily="50" charset="-128"/>
                </a:rPr>
                <a:t>機器の</a:t>
              </a:r>
              <a:endParaRPr lang="en-US" altLang="ja-JP" sz="1400" dirty="0">
                <a:solidFill>
                  <a:schemeClr val="tx1"/>
                </a:solidFill>
                <a:latin typeface="メイリオ" panose="020B0604030504040204" pitchFamily="50" charset="-128"/>
                <a:ea typeface="メイリオ" panose="020B0604030504040204" pitchFamily="50" charset="-128"/>
              </a:endParaRPr>
            </a:p>
            <a:p>
              <a:pPr algn="ctr"/>
              <a:r>
                <a:rPr lang="ja-JP" altLang="en-US" sz="1400" dirty="0" smtClean="0">
                  <a:solidFill>
                    <a:schemeClr val="tx1"/>
                  </a:solidFill>
                  <a:latin typeface="メイリオ" panose="020B0604030504040204" pitchFamily="50" charset="-128"/>
                  <a:ea typeface="メイリオ" panose="020B0604030504040204" pitchFamily="50" charset="-128"/>
                </a:rPr>
                <a:t>新規購入</a:t>
              </a:r>
              <a:r>
                <a:rPr lang="ja-JP" altLang="en-US" sz="1400" dirty="0">
                  <a:solidFill>
                    <a:schemeClr val="tx1"/>
                  </a:solidFill>
                  <a:latin typeface="メイリオ" panose="020B0604030504040204" pitchFamily="50" charset="-128"/>
                  <a:ea typeface="メイリオ" panose="020B0604030504040204" pitchFamily="50" charset="-128"/>
                </a:rPr>
                <a:t>・更新</a:t>
              </a:r>
              <a:endParaRPr lang="en-US" altLang="ja-JP" sz="1400" dirty="0">
                <a:solidFill>
                  <a:schemeClr val="tx1"/>
                </a:solidFill>
                <a:latin typeface="メイリオ" panose="020B0604030504040204" pitchFamily="50" charset="-128"/>
                <a:ea typeface="メイリオ" panose="020B0604030504040204" pitchFamily="50" charset="-128"/>
              </a:endParaRPr>
            </a:p>
            <a:p>
              <a:pPr algn="ctr"/>
              <a:r>
                <a:rPr lang="ja-JP" altLang="en-US" sz="1400" dirty="0">
                  <a:solidFill>
                    <a:schemeClr val="tx1"/>
                  </a:solidFill>
                  <a:latin typeface="メイリオ" panose="020B0604030504040204" pitchFamily="50" charset="-128"/>
                  <a:ea typeface="メイリオ" panose="020B0604030504040204" pitchFamily="50" charset="-128"/>
                </a:rPr>
                <a:t>（病院、</a:t>
              </a:r>
              <a:r>
                <a:rPr lang="ja-JP" altLang="en-US" sz="1400" dirty="0" smtClean="0">
                  <a:solidFill>
                    <a:schemeClr val="tx1"/>
                  </a:solidFill>
                  <a:latin typeface="メイリオ" panose="020B0604030504040204" pitchFamily="50" charset="-128"/>
                  <a:ea typeface="メイリオ" panose="020B0604030504040204" pitchFamily="50" charset="-128"/>
                </a:rPr>
                <a:t>診療所）</a:t>
              </a:r>
              <a:endParaRPr kumimoji="1" lang="ja-JP" altLang="en-US" sz="1400" dirty="0">
                <a:solidFill>
                  <a:schemeClr val="tx1"/>
                </a:solidFill>
              </a:endParaRPr>
            </a:p>
          </p:txBody>
        </p:sp>
        <p:sp>
          <p:nvSpPr>
            <p:cNvPr id="1105" name="角丸四角形 13"/>
            <p:cNvSpPr/>
            <p:nvPr/>
          </p:nvSpPr>
          <p:spPr>
            <a:xfrm>
              <a:off x="2499945" y="8135435"/>
              <a:ext cx="1800000" cy="1188000"/>
            </a:xfrm>
            <a:prstGeom prst="roundRect">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ja-JP" altLang="en-US" sz="1400" dirty="0">
                  <a:solidFill>
                    <a:schemeClr val="tx1"/>
                  </a:solidFill>
                  <a:latin typeface="メイリオ" panose="020B0604030504040204" pitchFamily="50" charset="-128"/>
                  <a:ea typeface="メイリオ" panose="020B0604030504040204" pitchFamily="50" charset="-128"/>
                </a:rPr>
                <a:t>共同利用計画</a:t>
              </a:r>
              <a:r>
                <a:rPr lang="ja-JP" altLang="en-US" sz="1400" dirty="0" smtClean="0">
                  <a:solidFill>
                    <a:schemeClr val="tx1"/>
                  </a:solidFill>
                  <a:latin typeface="メイリオ" panose="020B0604030504040204" pitchFamily="50" charset="-128"/>
                  <a:ea typeface="メイリオ" panose="020B0604030504040204" pitchFamily="50" charset="-128"/>
                </a:rPr>
                <a:t>を策定</a:t>
              </a:r>
              <a:r>
                <a:rPr lang="ja-JP" altLang="en-US" sz="1400" dirty="0">
                  <a:solidFill>
                    <a:schemeClr val="tx1"/>
                  </a:solidFill>
                  <a:latin typeface="メイリオ" panose="020B0604030504040204" pitchFamily="50" charset="-128"/>
                  <a:ea typeface="メイリオ" panose="020B0604030504040204" pitchFamily="50" charset="-128"/>
                </a:rPr>
                <a:t>し</a:t>
              </a:r>
              <a:r>
                <a:rPr lang="ja-JP" altLang="en-US" sz="1400" dirty="0" smtClean="0">
                  <a:solidFill>
                    <a:schemeClr val="tx1"/>
                  </a:solidFill>
                  <a:latin typeface="メイリオ" panose="020B0604030504040204" pitchFamily="50" charset="-128"/>
                  <a:ea typeface="メイリオ" panose="020B0604030504040204" pitchFamily="50" charset="-128"/>
                </a:rPr>
                <a:t>、設置</a:t>
              </a:r>
              <a:r>
                <a:rPr lang="ja-JP" altLang="en-US" sz="1400" dirty="0">
                  <a:solidFill>
                    <a:schemeClr val="tx1"/>
                  </a:solidFill>
                  <a:latin typeface="メイリオ" panose="020B0604030504040204" pitchFamily="50" charset="-128"/>
                  <a:ea typeface="メイリオ" panose="020B0604030504040204" pitchFamily="50" charset="-128"/>
                </a:rPr>
                <a:t>後</a:t>
              </a:r>
              <a:r>
                <a:rPr lang="en-US" altLang="ja-JP" sz="1400" dirty="0">
                  <a:solidFill>
                    <a:schemeClr val="tx1"/>
                  </a:solidFill>
                  <a:latin typeface="メイリオ" panose="020B0604030504040204" pitchFamily="50" charset="-128"/>
                  <a:ea typeface="メイリオ" panose="020B0604030504040204" pitchFamily="50" charset="-128"/>
                </a:rPr>
                <a:t>10</a:t>
              </a:r>
              <a:r>
                <a:rPr lang="ja-JP" altLang="en-US" sz="1400" dirty="0">
                  <a:solidFill>
                    <a:schemeClr val="tx1"/>
                  </a:solidFill>
                  <a:latin typeface="メイリオ" panose="020B0604030504040204" pitchFamily="50" charset="-128"/>
                  <a:ea typeface="メイリオ" panose="020B0604030504040204" pitchFamily="50" charset="-128"/>
                </a:rPr>
                <a:t>日以内</a:t>
              </a:r>
              <a:r>
                <a:rPr lang="ja-JP" altLang="en-US" sz="1400" dirty="0" smtClean="0">
                  <a:solidFill>
                    <a:schemeClr val="tx1"/>
                  </a:solidFill>
                  <a:latin typeface="メイリオ" panose="020B0604030504040204" pitchFamily="50" charset="-128"/>
                  <a:ea typeface="メイリオ" panose="020B0604030504040204" pitchFamily="50" charset="-128"/>
                </a:rPr>
                <a:t>に保健所へ提出</a:t>
              </a:r>
              <a:endParaRPr lang="en-US" altLang="ja-JP" sz="1050" dirty="0" smtClean="0">
                <a:solidFill>
                  <a:schemeClr val="tx1"/>
                </a:solidFill>
                <a:latin typeface="メイリオ" panose="020B0604030504040204" pitchFamily="50" charset="-128"/>
                <a:ea typeface="メイリオ" panose="020B0604030504040204" pitchFamily="50" charset="-128"/>
              </a:endParaRPr>
            </a:p>
          </p:txBody>
        </p:sp>
        <p:sp>
          <p:nvSpPr>
            <p:cNvPr id="1106" name="角丸四角形 14"/>
            <p:cNvSpPr/>
            <p:nvPr/>
          </p:nvSpPr>
          <p:spPr>
            <a:xfrm>
              <a:off x="4892900" y="8135440"/>
              <a:ext cx="1800000" cy="1188000"/>
            </a:xfrm>
            <a:prstGeom prst="roundRect">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rPr>
                <a:t>地域医療構想調整</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400" dirty="0" smtClean="0">
                  <a:solidFill>
                    <a:schemeClr val="tx1"/>
                  </a:solidFill>
                  <a:latin typeface="メイリオ" panose="020B0604030504040204" pitchFamily="50" charset="-128"/>
                  <a:ea typeface="メイリオ" panose="020B0604030504040204" pitchFamily="50" charset="-128"/>
                </a:rPr>
                <a:t>会議で情報共有</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algn="ctr"/>
              <a:r>
                <a:rPr lang="en-US" altLang="ja-JP" sz="1200" dirty="0" smtClean="0">
                  <a:solidFill>
                    <a:schemeClr val="tx1"/>
                  </a:solidFill>
                  <a:latin typeface="メイリオ" panose="020B0604030504040204" pitchFamily="50" charset="-128"/>
                  <a:ea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rPr>
                <a:t>共同利用可能な</a:t>
              </a:r>
              <a:endParaRPr lang="en-US" altLang="ja-JP" sz="1200" dirty="0" smtClean="0">
                <a:solidFill>
                  <a:schemeClr val="tx1"/>
                </a:solidFill>
                <a:latin typeface="メイリオ" panose="020B0604030504040204" pitchFamily="50" charset="-128"/>
                <a:ea typeface="メイリオ" panose="020B0604030504040204" pitchFamily="50" charset="-128"/>
              </a:endParaRPr>
            </a:p>
            <a:p>
              <a:pPr algn="ctr"/>
              <a:r>
                <a:rPr lang="ja-JP" altLang="en-US" sz="1200" dirty="0" smtClean="0">
                  <a:solidFill>
                    <a:schemeClr val="tx1"/>
                  </a:solidFill>
                  <a:latin typeface="メイリオ" panose="020B0604030504040204" pitchFamily="50" charset="-128"/>
                  <a:ea typeface="メイリオ" panose="020B0604030504040204" pitchFamily="50" charset="-128"/>
                </a:rPr>
                <a:t>医療機器は公表</a:t>
              </a:r>
              <a:endParaRPr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1107" name="右矢印 15"/>
            <p:cNvSpPr/>
            <p:nvPr/>
          </p:nvSpPr>
          <p:spPr>
            <a:xfrm>
              <a:off x="2029310" y="8477823"/>
              <a:ext cx="429427" cy="503223"/>
            </a:xfrm>
            <a:prstGeom prst="rightArrow">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8" name="右矢印 16"/>
            <p:cNvSpPr/>
            <p:nvPr/>
          </p:nvSpPr>
          <p:spPr>
            <a:xfrm>
              <a:off x="4412289" y="8468490"/>
              <a:ext cx="429427" cy="503223"/>
            </a:xfrm>
            <a:prstGeom prst="rightArrow">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09" name="角丸四角形 37"/>
          <p:cNvSpPr/>
          <p:nvPr/>
        </p:nvSpPr>
        <p:spPr>
          <a:xfrm>
            <a:off x="84191" y="4754533"/>
            <a:ext cx="6604108" cy="993830"/>
          </a:xfrm>
          <a:prstGeom prst="roundRect">
            <a:avLst/>
          </a:prstGeom>
          <a:solidFill>
            <a:schemeClr val="bg1"/>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メイリオ" panose="020B0604030504040204" pitchFamily="50" charset="-128"/>
                <a:ea typeface="メイリオ" panose="020B0604030504040204" pitchFamily="50" charset="-128"/>
              </a:rPr>
              <a:t>様　式　：</a:t>
            </a:r>
            <a:r>
              <a:rPr lang="ja-JP" altLang="en-US" sz="1400" dirty="0">
                <a:solidFill>
                  <a:schemeClr val="tx1"/>
                </a:solidFill>
                <a:latin typeface="メイリオ" panose="020B0604030504040204" pitchFamily="50" charset="-128"/>
                <a:ea typeface="メイリオ" panose="020B0604030504040204" pitchFamily="50" charset="-128"/>
              </a:rPr>
              <a:t>所定の様式により</a:t>
            </a:r>
            <a:r>
              <a:rPr lang="ja-JP" altLang="en-US" sz="1400" dirty="0" smtClean="0">
                <a:solidFill>
                  <a:schemeClr val="tx1"/>
                </a:solidFill>
                <a:latin typeface="メイリオ" panose="020B0604030504040204" pitchFamily="50" charset="-128"/>
                <a:ea typeface="メイリオ" panose="020B0604030504040204" pitchFamily="50" charset="-128"/>
              </a:rPr>
              <a:t>作成</a:t>
            </a:r>
            <a:endParaRPr lang="en-US" altLang="ja-JP" sz="1400" dirty="0" smtClean="0">
              <a:solidFill>
                <a:schemeClr val="tx1"/>
              </a:solidFill>
              <a:latin typeface="メイリオ" panose="020B0604030504040204" pitchFamily="50" charset="-128"/>
              <a:ea typeface="メイリオ" panose="020B0604030504040204" pitchFamily="50" charset="-128"/>
            </a:endParaRPr>
          </a:p>
          <a:p>
            <a:r>
              <a:rPr lang="ja-JP" altLang="en-US" sz="1400" dirty="0" smtClean="0">
                <a:solidFill>
                  <a:schemeClr val="tx1"/>
                </a:solidFill>
                <a:latin typeface="メイリオ" panose="020B0604030504040204" pitchFamily="50" charset="-128"/>
                <a:ea typeface="メイリオ" panose="020B0604030504040204" pitchFamily="50" charset="-128"/>
              </a:rPr>
              <a:t>提出先　：</a:t>
            </a:r>
            <a:r>
              <a:rPr lang="ja-JP" altLang="en-US" sz="1400" dirty="0" smtClean="0">
                <a:solidFill>
                  <a:srgbClr val="0070C0"/>
                </a:solidFill>
                <a:latin typeface="メイリオ" panose="020B0604030504040204" pitchFamily="50" charset="-128"/>
                <a:ea typeface="メイリオ" panose="020B0604030504040204" pitchFamily="50" charset="-128"/>
              </a:rPr>
              <a:t>（渡島保健所</a:t>
            </a:r>
            <a:r>
              <a:rPr lang="ja-JP" altLang="en-US" sz="1400">
                <a:solidFill>
                  <a:srgbClr val="0070C0"/>
                </a:solidFill>
                <a:latin typeface="メイリオ" panose="020B0604030504040204" pitchFamily="50" charset="-128"/>
                <a:ea typeface="メイリオ" panose="020B0604030504040204" pitchFamily="50" charset="-128"/>
              </a:rPr>
              <a:t>企画</a:t>
            </a:r>
            <a:r>
              <a:rPr lang="ja-JP" altLang="en-US" sz="1400" smtClean="0">
                <a:solidFill>
                  <a:srgbClr val="0070C0"/>
                </a:solidFill>
                <a:latin typeface="メイリオ" panose="020B0604030504040204" pitchFamily="50" charset="-128"/>
                <a:ea typeface="メイリオ" panose="020B0604030504040204" pitchFamily="50" charset="-128"/>
              </a:rPr>
              <a:t>総務課）</a:t>
            </a:r>
            <a:endParaRPr lang="en-US" altLang="ja-JP" sz="1400" dirty="0" smtClean="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rPr>
              <a:t>提出期限</a:t>
            </a:r>
            <a:r>
              <a:rPr lang="ja-JP" altLang="en-US" sz="1400" dirty="0" smtClean="0">
                <a:solidFill>
                  <a:schemeClr val="tx1"/>
                </a:solidFill>
                <a:latin typeface="メイリオ" panose="020B0604030504040204" pitchFamily="50" charset="-128"/>
                <a:ea typeface="メイリオ" panose="020B0604030504040204" pitchFamily="50" charset="-128"/>
              </a:rPr>
              <a:t>：対象医療機器の</a:t>
            </a:r>
            <a:r>
              <a:rPr lang="ja-JP" altLang="en-US" sz="1400" b="1" dirty="0" smtClean="0">
                <a:solidFill>
                  <a:srgbClr val="FF0000"/>
                </a:solidFill>
                <a:latin typeface="メイリオ" panose="020B0604030504040204" pitchFamily="50" charset="-128"/>
                <a:ea typeface="メイリオ" panose="020B0604030504040204" pitchFamily="50" charset="-128"/>
              </a:rPr>
              <a:t>設置</a:t>
            </a:r>
            <a:r>
              <a:rPr lang="ja-JP" altLang="en-US" sz="1400" b="1" dirty="0">
                <a:solidFill>
                  <a:srgbClr val="FF0000"/>
                </a:solidFill>
                <a:latin typeface="メイリオ" panose="020B0604030504040204" pitchFamily="50" charset="-128"/>
                <a:ea typeface="メイリオ" panose="020B0604030504040204" pitchFamily="50" charset="-128"/>
              </a:rPr>
              <a:t>後</a:t>
            </a:r>
            <a:r>
              <a:rPr lang="en-US" altLang="ja-JP" sz="1400" b="1" dirty="0">
                <a:solidFill>
                  <a:srgbClr val="FF0000"/>
                </a:solidFill>
                <a:latin typeface="メイリオ" panose="020B0604030504040204" pitchFamily="50" charset="-128"/>
                <a:ea typeface="メイリオ" panose="020B0604030504040204" pitchFamily="50" charset="-128"/>
              </a:rPr>
              <a:t>10</a:t>
            </a:r>
            <a:r>
              <a:rPr lang="ja-JP" altLang="en-US" sz="1400" b="1" dirty="0">
                <a:solidFill>
                  <a:srgbClr val="FF0000"/>
                </a:solidFill>
                <a:latin typeface="メイリオ" panose="020B0604030504040204" pitchFamily="50" charset="-128"/>
                <a:ea typeface="メイリオ" panose="020B0604030504040204" pitchFamily="50" charset="-128"/>
              </a:rPr>
              <a:t>日</a:t>
            </a:r>
            <a:r>
              <a:rPr lang="ja-JP" altLang="en-US" sz="1400" b="1" dirty="0" smtClean="0">
                <a:solidFill>
                  <a:srgbClr val="FF0000"/>
                </a:solidFill>
                <a:latin typeface="メイリオ" panose="020B0604030504040204" pitchFamily="50" charset="-128"/>
                <a:ea typeface="メイリオ" panose="020B0604030504040204" pitchFamily="50" charset="-128"/>
              </a:rPr>
              <a:t>以内</a:t>
            </a:r>
            <a:endParaRPr kumimoji="1" lang="ja-JP" altLang="en-US" dirty="0"/>
          </a:p>
        </p:txBody>
      </p:sp>
      <p:sp>
        <p:nvSpPr>
          <p:cNvPr id="1110" name="角丸四角形 38"/>
          <p:cNvSpPr/>
          <p:nvPr/>
        </p:nvSpPr>
        <p:spPr>
          <a:xfrm>
            <a:off x="84191" y="6256442"/>
            <a:ext cx="6584579" cy="1196520"/>
          </a:xfrm>
          <a:prstGeom prst="round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メイリオ" panose="020B0604030504040204" pitchFamily="50" charset="-128"/>
                <a:ea typeface="メイリオ" panose="020B0604030504040204" pitchFamily="50" charset="-128"/>
              </a:rPr>
              <a:t>○　提出いただいた共同利用計画は、地域医療構想調整会議に情報提供</a:t>
            </a:r>
            <a:r>
              <a:rPr lang="ja-JP" altLang="en-US" sz="1400" dirty="0" smtClean="0">
                <a:solidFill>
                  <a:schemeClr val="tx1"/>
                </a:solidFill>
                <a:latin typeface="メイリオ" panose="020B0604030504040204" pitchFamily="50" charset="-128"/>
                <a:ea typeface="メイリオ" panose="020B0604030504040204" pitchFamily="50" charset="-128"/>
              </a:rPr>
              <a:t>させて</a:t>
            </a:r>
            <a:endParaRPr lang="en-US" altLang="ja-JP" sz="1400" dirty="0" smtClean="0">
              <a:solidFill>
                <a:schemeClr val="tx1"/>
              </a:solidFill>
              <a:latin typeface="メイリオ" panose="020B0604030504040204" pitchFamily="50" charset="-128"/>
              <a:ea typeface="メイリオ" panose="020B0604030504040204" pitchFamily="50" charset="-128"/>
            </a:endParaRPr>
          </a:p>
          <a:p>
            <a:r>
              <a:rPr lang="ja-JP" altLang="en-US" sz="1400" dirty="0" smtClean="0">
                <a:solidFill>
                  <a:schemeClr val="tx1"/>
                </a:solidFill>
                <a:latin typeface="メイリオ" panose="020B0604030504040204" pitchFamily="50" charset="-128"/>
                <a:ea typeface="メイリオ" panose="020B0604030504040204" pitchFamily="50" charset="-128"/>
              </a:rPr>
              <a:t>　いただきます</a:t>
            </a:r>
            <a:r>
              <a:rPr lang="ja-JP" altLang="en-US" sz="1400" dirty="0">
                <a:solidFill>
                  <a:schemeClr val="tx1"/>
                </a:solidFill>
                <a:latin typeface="メイリオ" panose="020B0604030504040204" pitchFamily="50" charset="-128"/>
                <a:ea typeface="メイリオ" panose="020B0604030504040204" pitchFamily="50" charset="-128"/>
              </a:rPr>
              <a:t>。</a:t>
            </a:r>
            <a:endParaRPr lang="en-US" altLang="ja-JP" sz="1400" dirty="0">
              <a:solidFill>
                <a:schemeClr val="tx1"/>
              </a:solidFill>
              <a:latin typeface="メイリオ" panose="020B0604030504040204" pitchFamily="50" charset="-128"/>
              <a:ea typeface="メイリオ" panose="020B0604030504040204" pitchFamily="50" charset="-128"/>
            </a:endParaRPr>
          </a:p>
          <a:p>
            <a:r>
              <a:rPr lang="ja-JP" altLang="en-US" sz="1400" dirty="0" smtClean="0">
                <a:solidFill>
                  <a:schemeClr val="tx1"/>
                </a:solidFill>
                <a:latin typeface="メイリオ" panose="020B0604030504040204" pitchFamily="50" charset="-128"/>
                <a:ea typeface="メイリオ" panose="020B0604030504040204" pitchFamily="50" charset="-128"/>
              </a:rPr>
              <a:t>○　共同利用を行う場合で、相手方を限定せず「要望があれば共同利用に対</a:t>
            </a:r>
            <a:endParaRPr lang="en-US" altLang="ja-JP" sz="1400" dirty="0" smtClean="0">
              <a:solidFill>
                <a:schemeClr val="tx1"/>
              </a:solidFill>
              <a:latin typeface="メイリオ" panose="020B0604030504040204" pitchFamily="50" charset="-128"/>
              <a:ea typeface="メイリオ" panose="020B0604030504040204" pitchFamily="50" charset="-128"/>
            </a:endParaRPr>
          </a:p>
          <a:p>
            <a:r>
              <a:rPr lang="ja-JP" altLang="en-US" sz="1400" dirty="0" smtClean="0">
                <a:solidFill>
                  <a:schemeClr val="tx1"/>
                </a:solidFill>
                <a:latin typeface="メイリオ" panose="020B0604030504040204" pitchFamily="50" charset="-128"/>
                <a:ea typeface="メイリオ" panose="020B0604030504040204" pitchFamily="50" charset="-128"/>
              </a:rPr>
              <a:t>　応」する場合は、原則、地域への情報発信のため、医療機関名及び医療機器</a:t>
            </a:r>
            <a:endParaRPr lang="en-US" altLang="ja-JP" sz="1400" dirty="0" smtClean="0">
              <a:solidFill>
                <a:schemeClr val="tx1"/>
              </a:solidFill>
              <a:latin typeface="メイリオ" panose="020B0604030504040204" pitchFamily="50" charset="-128"/>
              <a:ea typeface="メイリオ" panose="020B0604030504040204" pitchFamily="50" charset="-128"/>
            </a:endParaRPr>
          </a:p>
          <a:p>
            <a:r>
              <a:rPr lang="ja-JP" altLang="en-US" sz="1400" dirty="0" smtClean="0">
                <a:solidFill>
                  <a:schemeClr val="tx1"/>
                </a:solidFill>
                <a:latin typeface="メイリオ" panose="020B0604030504040204" pitchFamily="50" charset="-128"/>
                <a:ea typeface="メイリオ" panose="020B0604030504040204" pitchFamily="50" charset="-128"/>
              </a:rPr>
              <a:t>　の情報を保健所ホームページへ掲載させていただきます。</a:t>
            </a:r>
            <a:endParaRPr lang="en-US" altLang="ja-JP" sz="1400" dirty="0">
              <a:solidFill>
                <a:schemeClr val="tx1"/>
              </a:solidFill>
              <a:latin typeface="メイリオ" panose="020B0604030504040204" pitchFamily="50" charset="-128"/>
              <a:ea typeface="メイリオ" panose="020B0604030504040204" pitchFamily="50" charset="-128"/>
            </a:endParaRPr>
          </a:p>
        </p:txBody>
      </p:sp>
      <p:grpSp>
        <p:nvGrpSpPr>
          <p:cNvPr id="1111" name="グループ化 45"/>
          <p:cNvGrpSpPr/>
          <p:nvPr/>
        </p:nvGrpSpPr>
        <p:grpSpPr>
          <a:xfrm>
            <a:off x="138339" y="1199997"/>
            <a:ext cx="1332000" cy="338554"/>
            <a:chOff x="122737" y="1204879"/>
            <a:chExt cx="1332000" cy="338554"/>
          </a:xfrm>
        </p:grpSpPr>
        <p:sp>
          <p:nvSpPr>
            <p:cNvPr id="1112" name="角丸四角形 39"/>
            <p:cNvSpPr/>
            <p:nvPr/>
          </p:nvSpPr>
          <p:spPr>
            <a:xfrm>
              <a:off x="122737" y="1358820"/>
              <a:ext cx="1332000" cy="147600"/>
            </a:xfrm>
            <a:prstGeom prst="roundRect">
              <a:avLst>
                <a:gd name="adj" fmla="val 50000"/>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3" name="テキスト ボックス 4"/>
            <p:cNvSpPr txBox="1"/>
            <p:nvPr/>
          </p:nvSpPr>
          <p:spPr>
            <a:xfrm>
              <a:off x="177087" y="1204879"/>
              <a:ext cx="1223299" cy="338554"/>
            </a:xfrm>
            <a:prstGeom prst="rect">
              <a:avLst/>
            </a:prstGeom>
            <a:noFill/>
            <a:ln>
              <a:noFill/>
            </a:ln>
          </p:spPr>
          <p:txBody>
            <a:bodyPr wrap="square" rtlCol="0">
              <a:spAutoFit/>
            </a:bodyPr>
            <a:lstStyle/>
            <a:p>
              <a:pPr algn="ctr"/>
              <a:r>
                <a:rPr kumimoji="1" lang="ja-JP" altLang="en-US" sz="1600" dirty="0" smtClean="0">
                  <a:latin typeface="メイリオ" panose="020B0604030504040204" pitchFamily="50" charset="-128"/>
                  <a:ea typeface="メイリオ" panose="020B0604030504040204" pitchFamily="50" charset="-128"/>
                </a:rPr>
                <a:t>背景・目的</a:t>
              </a:r>
              <a:endParaRPr kumimoji="1" lang="ja-JP" altLang="en-US" sz="1600" dirty="0">
                <a:latin typeface="メイリオ" panose="020B0604030504040204" pitchFamily="50" charset="-128"/>
                <a:ea typeface="メイリオ" panose="020B0604030504040204" pitchFamily="50" charset="-128"/>
              </a:endParaRPr>
            </a:p>
          </p:txBody>
        </p:sp>
      </p:grpSp>
      <p:grpSp>
        <p:nvGrpSpPr>
          <p:cNvPr id="1114" name="グループ化 44"/>
          <p:cNvGrpSpPr/>
          <p:nvPr/>
        </p:nvGrpSpPr>
        <p:grpSpPr>
          <a:xfrm>
            <a:off x="111902" y="2615231"/>
            <a:ext cx="2117544" cy="338554"/>
            <a:chOff x="122736" y="2372484"/>
            <a:chExt cx="2117544" cy="338554"/>
          </a:xfrm>
        </p:grpSpPr>
        <p:sp>
          <p:nvSpPr>
            <p:cNvPr id="1115" name="角丸四角形 42"/>
            <p:cNvSpPr/>
            <p:nvPr/>
          </p:nvSpPr>
          <p:spPr>
            <a:xfrm>
              <a:off x="122736" y="2539960"/>
              <a:ext cx="2117544" cy="146317"/>
            </a:xfrm>
            <a:prstGeom prst="roundRect">
              <a:avLst>
                <a:gd name="adj" fmla="val 50000"/>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6" name="テキスト ボックス 6"/>
            <p:cNvSpPr txBox="1"/>
            <p:nvPr/>
          </p:nvSpPr>
          <p:spPr>
            <a:xfrm>
              <a:off x="148185" y="2372484"/>
              <a:ext cx="2027339" cy="338554"/>
            </a:xfrm>
            <a:prstGeom prst="rect">
              <a:avLst/>
            </a:prstGeom>
            <a:noFill/>
            <a:ln>
              <a:noFill/>
            </a:ln>
          </p:spPr>
          <p:txBody>
            <a:bodyPr wrap="square" rtlCol="0">
              <a:spAutoFit/>
            </a:bodyPr>
            <a:lstStyle/>
            <a:p>
              <a:pPr algn="ctr"/>
              <a:r>
                <a:rPr kumimoji="1" lang="ja-JP" altLang="en-US" sz="1600" dirty="0" smtClean="0">
                  <a:latin typeface="メイリオ" panose="020B0604030504040204" pitchFamily="50" charset="-128"/>
                  <a:ea typeface="メイリオ" panose="020B0604030504040204" pitchFamily="50" charset="-128"/>
                </a:rPr>
                <a:t>対象となる医療機器</a:t>
              </a:r>
              <a:endParaRPr kumimoji="1" lang="ja-JP" altLang="en-US" sz="1600" dirty="0">
                <a:latin typeface="メイリオ" panose="020B0604030504040204" pitchFamily="50" charset="-128"/>
                <a:ea typeface="メイリオ" panose="020B0604030504040204" pitchFamily="50" charset="-128"/>
              </a:endParaRPr>
            </a:p>
          </p:txBody>
        </p:sp>
      </p:grpSp>
      <p:grpSp>
        <p:nvGrpSpPr>
          <p:cNvPr id="1117" name="グループ化 47"/>
          <p:cNvGrpSpPr/>
          <p:nvPr/>
        </p:nvGrpSpPr>
        <p:grpSpPr>
          <a:xfrm>
            <a:off x="108406" y="4376650"/>
            <a:ext cx="2257326" cy="338554"/>
            <a:chOff x="88117" y="4056840"/>
            <a:chExt cx="2257326" cy="338554"/>
          </a:xfrm>
        </p:grpSpPr>
        <p:sp>
          <p:nvSpPr>
            <p:cNvPr id="1118" name="角丸四角形 46"/>
            <p:cNvSpPr/>
            <p:nvPr/>
          </p:nvSpPr>
          <p:spPr>
            <a:xfrm>
              <a:off x="122736" y="4215011"/>
              <a:ext cx="2160000" cy="147600"/>
            </a:xfrm>
            <a:prstGeom prst="roundRect">
              <a:avLst>
                <a:gd name="adj" fmla="val 50000"/>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9" name="テキスト ボックス 10"/>
            <p:cNvSpPr txBox="1"/>
            <p:nvPr/>
          </p:nvSpPr>
          <p:spPr>
            <a:xfrm>
              <a:off x="88117" y="4056840"/>
              <a:ext cx="2257326" cy="338554"/>
            </a:xfrm>
            <a:prstGeom prst="rect">
              <a:avLst/>
            </a:prstGeom>
            <a:noFill/>
            <a:ln>
              <a:noFill/>
            </a:ln>
          </p:spPr>
          <p:txBody>
            <a:bodyPr wrap="square" rtlCol="0">
              <a:spAutoFit/>
            </a:bodyPr>
            <a:lstStyle/>
            <a:p>
              <a:pPr algn="ctr"/>
              <a:r>
                <a:rPr kumimoji="1" lang="ja-JP" altLang="en-US" sz="1600" dirty="0" smtClean="0">
                  <a:latin typeface="メイリオ" panose="020B0604030504040204" pitchFamily="50" charset="-128"/>
                  <a:ea typeface="メイリオ" panose="020B0604030504040204" pitchFamily="50" charset="-128"/>
                </a:rPr>
                <a:t>作成様式及び提出先</a:t>
              </a:r>
              <a:endParaRPr kumimoji="1" lang="ja-JP" altLang="en-US" sz="1600" dirty="0">
                <a:latin typeface="メイリオ" panose="020B0604030504040204" pitchFamily="50" charset="-128"/>
                <a:ea typeface="メイリオ" panose="020B0604030504040204" pitchFamily="50" charset="-128"/>
              </a:endParaRPr>
            </a:p>
          </p:txBody>
        </p:sp>
      </p:grpSp>
      <p:grpSp>
        <p:nvGrpSpPr>
          <p:cNvPr id="1120" name="グループ化 48"/>
          <p:cNvGrpSpPr/>
          <p:nvPr/>
        </p:nvGrpSpPr>
        <p:grpSpPr>
          <a:xfrm>
            <a:off x="137351" y="5883832"/>
            <a:ext cx="1188000" cy="338554"/>
            <a:chOff x="103720" y="5674727"/>
            <a:chExt cx="1188000" cy="338554"/>
          </a:xfrm>
        </p:grpSpPr>
        <p:sp>
          <p:nvSpPr>
            <p:cNvPr id="1121" name="角丸四角形 41"/>
            <p:cNvSpPr/>
            <p:nvPr/>
          </p:nvSpPr>
          <p:spPr>
            <a:xfrm>
              <a:off x="103720" y="5838325"/>
              <a:ext cx="1188000" cy="147600"/>
            </a:xfrm>
            <a:prstGeom prst="roundRect">
              <a:avLst>
                <a:gd name="adj" fmla="val 50000"/>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2" name="テキスト ボックス 18"/>
            <p:cNvSpPr txBox="1"/>
            <p:nvPr/>
          </p:nvSpPr>
          <p:spPr>
            <a:xfrm>
              <a:off x="170169" y="5674727"/>
              <a:ext cx="1030389" cy="338554"/>
            </a:xfrm>
            <a:prstGeom prst="rect">
              <a:avLst/>
            </a:prstGeom>
            <a:noFill/>
            <a:ln>
              <a:noFill/>
            </a:ln>
          </p:spPr>
          <p:txBody>
            <a:bodyPr wrap="square" rtlCol="0">
              <a:spAutoFit/>
            </a:bodyPr>
            <a:lstStyle/>
            <a:p>
              <a:pPr algn="ctr"/>
              <a:r>
                <a:rPr kumimoji="1" lang="ja-JP" altLang="en-US" sz="1600" dirty="0" smtClean="0">
                  <a:latin typeface="メイリオ" panose="020B0604030504040204" pitchFamily="50" charset="-128"/>
                  <a:ea typeface="メイリオ" panose="020B0604030504040204" pitchFamily="50" charset="-128"/>
                </a:rPr>
                <a:t>留意事項</a:t>
              </a:r>
              <a:endParaRPr kumimoji="1" lang="ja-JP" altLang="en-US" sz="1600" dirty="0">
                <a:latin typeface="メイリオ" panose="020B0604030504040204" pitchFamily="50" charset="-128"/>
                <a:ea typeface="メイリオ" panose="020B0604030504040204" pitchFamily="50" charset="-128"/>
              </a:endParaRPr>
            </a:p>
          </p:txBody>
        </p:sp>
      </p:grpSp>
      <p:grpSp>
        <p:nvGrpSpPr>
          <p:cNvPr id="1123" name="グループ化 49"/>
          <p:cNvGrpSpPr/>
          <p:nvPr/>
        </p:nvGrpSpPr>
        <p:grpSpPr>
          <a:xfrm>
            <a:off x="137988" y="7505002"/>
            <a:ext cx="2556000" cy="338554"/>
            <a:chOff x="182390" y="7381063"/>
            <a:chExt cx="2556000" cy="338554"/>
          </a:xfrm>
        </p:grpSpPr>
        <p:sp>
          <p:nvSpPr>
            <p:cNvPr id="1124" name="角丸四角形 40"/>
            <p:cNvSpPr/>
            <p:nvPr/>
          </p:nvSpPr>
          <p:spPr>
            <a:xfrm>
              <a:off x="182390" y="7548069"/>
              <a:ext cx="2556000" cy="147600"/>
            </a:xfrm>
            <a:prstGeom prst="roundRect">
              <a:avLst>
                <a:gd name="adj" fmla="val 50000"/>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5" name="テキスト ボックス 17"/>
            <p:cNvSpPr txBox="1"/>
            <p:nvPr/>
          </p:nvSpPr>
          <p:spPr>
            <a:xfrm>
              <a:off x="201334" y="7381063"/>
              <a:ext cx="2478306" cy="338554"/>
            </a:xfrm>
            <a:prstGeom prst="rect">
              <a:avLst/>
            </a:prstGeom>
            <a:noFill/>
            <a:ln>
              <a:noFill/>
            </a:ln>
          </p:spPr>
          <p:txBody>
            <a:bodyPr wrap="square" rtlCol="0">
              <a:spAutoFit/>
            </a:bodyPr>
            <a:lstStyle/>
            <a:p>
              <a:pPr algn="ctr"/>
              <a:r>
                <a:rPr kumimoji="1" lang="ja-JP" altLang="en-US" sz="1600" dirty="0" smtClean="0">
                  <a:latin typeface="メイリオ" panose="020B0604030504040204" pitchFamily="50" charset="-128"/>
                  <a:ea typeface="メイリオ" panose="020B0604030504040204" pitchFamily="50" charset="-128"/>
                </a:rPr>
                <a:t>共同利用計画確認の流れ</a:t>
              </a:r>
              <a:endParaRPr kumimoji="1" lang="ja-JP" altLang="en-US" sz="1600" dirty="0">
                <a:latin typeface="メイリオ" panose="020B0604030504040204" pitchFamily="50" charset="-128"/>
                <a:ea typeface="メイリオ" panose="020B0604030504040204" pitchFamily="50" charset="-128"/>
              </a:endParaRPr>
            </a:p>
          </p:txBody>
        </p:sp>
      </p:grpSp>
      <p:sp>
        <p:nvSpPr>
          <p:cNvPr id="1126" name="正方形/長方形 52"/>
          <p:cNvSpPr/>
          <p:nvPr/>
        </p:nvSpPr>
        <p:spPr>
          <a:xfrm>
            <a:off x="163788" y="9238805"/>
            <a:ext cx="6575326" cy="599241"/>
          </a:xfrm>
          <a:prstGeom prst="rect">
            <a:avLst/>
          </a:prstGeom>
          <a:ln>
            <a:solidFill>
              <a:schemeClr val="bg2">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smtClean="0">
                <a:solidFill>
                  <a:schemeClr val="tx1"/>
                </a:solidFill>
                <a:latin typeface="メイリオ" panose="020B0604030504040204" pitchFamily="50" charset="-128"/>
                <a:ea typeface="メイリオ" panose="020B0604030504040204" pitchFamily="50" charset="-128"/>
              </a:rPr>
              <a:t>　</a:t>
            </a:r>
            <a:r>
              <a:rPr kumimoji="1" lang="ja-JP" altLang="en-US" sz="1100" dirty="0" smtClean="0">
                <a:solidFill>
                  <a:schemeClr val="tx1"/>
                </a:solidFill>
                <a:latin typeface="メイリオ" panose="020B0604030504040204" pitchFamily="50" charset="-128"/>
                <a:ea typeface="メイリオ" panose="020B0604030504040204" pitchFamily="50" charset="-128"/>
              </a:rPr>
              <a:t>北海道渡島振興局保健環境部保健行政室企画総務課（北海道渡島保健所）</a:t>
            </a:r>
            <a:endParaRPr kumimoji="1" lang="en-US" altLang="ja-JP" sz="1100" dirty="0" smtClean="0">
              <a:solidFill>
                <a:schemeClr val="tx1"/>
              </a:solidFill>
              <a:latin typeface="メイリオ" panose="020B0604030504040204" pitchFamily="50" charset="-128"/>
              <a:ea typeface="メイリオ" panose="020B0604030504040204" pitchFamily="50" charset="-128"/>
            </a:endParaRPr>
          </a:p>
          <a:p>
            <a:r>
              <a:rPr kumimoji="1" lang="ja-JP" altLang="en-US" sz="1100" dirty="0" smtClean="0">
                <a:solidFill>
                  <a:schemeClr val="tx1"/>
                </a:solidFill>
                <a:latin typeface="メイリオ" panose="020B0604030504040204" pitchFamily="50" charset="-128"/>
                <a:ea typeface="メイリオ" panose="020B0604030504040204" pitchFamily="50" charset="-128"/>
              </a:rPr>
              <a:t>　　住　所：〒</a:t>
            </a:r>
            <a:r>
              <a:rPr kumimoji="1" lang="en-US" altLang="ja-JP" sz="1100" dirty="0" smtClean="0">
                <a:solidFill>
                  <a:schemeClr val="tx1"/>
                </a:solidFill>
                <a:latin typeface="メイリオ" panose="020B0604030504040204" pitchFamily="50" charset="-128"/>
                <a:ea typeface="メイリオ" panose="020B0604030504040204" pitchFamily="50" charset="-128"/>
              </a:rPr>
              <a:t>041-8551 </a:t>
            </a:r>
            <a:r>
              <a:rPr kumimoji="1" lang="ja-JP" altLang="en-US" sz="1100" dirty="0" smtClean="0">
                <a:solidFill>
                  <a:schemeClr val="tx1"/>
                </a:solidFill>
                <a:latin typeface="メイリオ" panose="020B0604030504040204" pitchFamily="50" charset="-128"/>
                <a:ea typeface="メイリオ" panose="020B0604030504040204" pitchFamily="50" charset="-128"/>
              </a:rPr>
              <a:t>函館市美原４丁目６－１６</a:t>
            </a:r>
            <a:endParaRPr kumimoji="1" lang="en-US" altLang="ja-JP" sz="1100" dirty="0" smtClean="0">
              <a:solidFill>
                <a:schemeClr val="tx1"/>
              </a:solidFill>
              <a:latin typeface="メイリオ" panose="020B0604030504040204" pitchFamily="50" charset="-128"/>
              <a:ea typeface="メイリオ" panose="020B0604030504040204" pitchFamily="50" charset="-128"/>
            </a:endParaRPr>
          </a:p>
          <a:p>
            <a:r>
              <a:rPr kumimoji="1" lang="ja-JP" altLang="en-US" sz="1100" dirty="0" smtClean="0">
                <a:solidFill>
                  <a:schemeClr val="tx1"/>
                </a:solidFill>
                <a:latin typeface="メイリオ" panose="020B0604030504040204" pitchFamily="50" charset="-128"/>
                <a:ea typeface="メイリオ" panose="020B0604030504040204" pitchFamily="50" charset="-128"/>
              </a:rPr>
              <a:t>　　電　話：０１３８－４７－９５２８　　　</a:t>
            </a:r>
            <a:r>
              <a:rPr kumimoji="1" lang="en-US" altLang="ja-JP" sz="1100" dirty="0" smtClean="0">
                <a:solidFill>
                  <a:schemeClr val="tx1"/>
                </a:solidFill>
                <a:latin typeface="メイリオ" panose="020B0604030504040204" pitchFamily="50" charset="-128"/>
                <a:ea typeface="メイリオ" panose="020B0604030504040204" pitchFamily="50" charset="-128"/>
              </a:rPr>
              <a:t>FAX</a:t>
            </a:r>
            <a:r>
              <a:rPr kumimoji="1" lang="ja-JP" altLang="en-US" sz="1100" dirty="0" smtClean="0">
                <a:solidFill>
                  <a:schemeClr val="tx1"/>
                </a:solidFill>
                <a:latin typeface="メイリオ" panose="020B0604030504040204" pitchFamily="50" charset="-128"/>
                <a:ea typeface="メイリオ" panose="020B0604030504040204" pitchFamily="50" charset="-128"/>
              </a:rPr>
              <a:t>：０１３８－４７－９２１９</a:t>
            </a:r>
            <a:endParaRPr kumimoji="1" lang="en-US" altLang="ja-JP" sz="1100" dirty="0" smtClean="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89939165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Focus">
  <a:themeElements>
    <a:clrScheme name="Focu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ocu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ocu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Template>Office Theme</Template>
  <TotalTime>235</TotalTime>
  <Words>95</Words>
  <Application>JUST Focus</Application>
  <Paragraphs>36</Paragraph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メイリオ</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3.3.5</AppVersion>
  <PresentationFormat>ユーザー設定</PresentationFormat>
  <Slides>1</Slides>
  <Notes>0</Notes>
  <HiddenSlides>0</HiddenSlides>
  <MMClips>0</MMClip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PowerPoint プレゼンテーション</dc:title>
  <dc:creator>原＿彰史（医療政策グループ）</dc:creator>
  <cp:lastModifiedBy>作間＿慎一郎</cp:lastModifiedBy>
  <cp:lastPrinted>2020-04-20T09:20:39Z</cp:lastPrinted>
  <dcterms:created xsi:type="dcterms:W3CDTF">2020-03-10T05:49:11Z</dcterms:created>
  <dcterms:modified xsi:type="dcterms:W3CDTF">2022-01-04T02:01:31Z</dcterms:modified>
  <cp:revision>26</cp:revision>
</cp:coreProperties>
</file>

<file path=docProps/custom.xml><?xml version="1.0" encoding="utf-8"?>
<Properties xmlns:vt="http://schemas.openxmlformats.org/officeDocument/2006/docPropsVTypes" xmlns="http://schemas.openxmlformats.org/officeDocument/2006/custom-properties"/>
</file>