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5"/>
  </p:notesMasterIdLst>
  <p:handoutMasterIdLst>
    <p:handoutMasterId r:id="rId16"/>
  </p:handoutMasterIdLst>
  <p:sldIdLst>
    <p:sldId id="256" r:id="rId2"/>
    <p:sldId id="261" r:id="rId3"/>
    <p:sldId id="268" r:id="rId4"/>
    <p:sldId id="262" r:id="rId5"/>
    <p:sldId id="270" r:id="rId6"/>
    <p:sldId id="263" r:id="rId7"/>
    <p:sldId id="271" r:id="rId8"/>
    <p:sldId id="269" r:id="rId9"/>
    <p:sldId id="274" r:id="rId10"/>
    <p:sldId id="275" r:id="rId11"/>
    <p:sldId id="272" r:id="rId12"/>
    <p:sldId id="273" r:id="rId13"/>
    <p:sldId id="276" r:id="rId14"/>
  </p:sldIdLst>
  <p:sldSz cx="14638338" cy="10979150"/>
  <p:notesSz cx="6807200" cy="9939338"/>
  <p:defaultTextStyle>
    <a:defPPr>
      <a:defRPr lang="ja-JP"/>
    </a:defPPr>
    <a:lvl1pPr marL="0" algn="l" defTabSz="1131753" rtl="0" eaLnBrk="1" latinLnBrk="0" hangingPunct="1">
      <a:defRPr kumimoji="1" sz="2228" kern="1200">
        <a:solidFill>
          <a:schemeClr val="tx1"/>
        </a:solidFill>
        <a:latin typeface="+mn-lt"/>
        <a:ea typeface="+mn-ea"/>
        <a:cs typeface="+mn-cs"/>
      </a:defRPr>
    </a:lvl1pPr>
    <a:lvl2pPr marL="565876" algn="l" defTabSz="1131753" rtl="0" eaLnBrk="1" latinLnBrk="0" hangingPunct="1">
      <a:defRPr kumimoji="1" sz="2228" kern="1200">
        <a:solidFill>
          <a:schemeClr val="tx1"/>
        </a:solidFill>
        <a:latin typeface="+mn-lt"/>
        <a:ea typeface="+mn-ea"/>
        <a:cs typeface="+mn-cs"/>
      </a:defRPr>
    </a:lvl2pPr>
    <a:lvl3pPr marL="1131753" algn="l" defTabSz="1131753" rtl="0" eaLnBrk="1" latinLnBrk="0" hangingPunct="1">
      <a:defRPr kumimoji="1" sz="2228" kern="1200">
        <a:solidFill>
          <a:schemeClr val="tx1"/>
        </a:solidFill>
        <a:latin typeface="+mn-lt"/>
        <a:ea typeface="+mn-ea"/>
        <a:cs typeface="+mn-cs"/>
      </a:defRPr>
    </a:lvl3pPr>
    <a:lvl4pPr marL="1697629" algn="l" defTabSz="1131753" rtl="0" eaLnBrk="1" latinLnBrk="0" hangingPunct="1">
      <a:defRPr kumimoji="1" sz="2228" kern="1200">
        <a:solidFill>
          <a:schemeClr val="tx1"/>
        </a:solidFill>
        <a:latin typeface="+mn-lt"/>
        <a:ea typeface="+mn-ea"/>
        <a:cs typeface="+mn-cs"/>
      </a:defRPr>
    </a:lvl4pPr>
    <a:lvl5pPr marL="2263506" algn="l" defTabSz="1131753" rtl="0" eaLnBrk="1" latinLnBrk="0" hangingPunct="1">
      <a:defRPr kumimoji="1" sz="2228" kern="1200">
        <a:solidFill>
          <a:schemeClr val="tx1"/>
        </a:solidFill>
        <a:latin typeface="+mn-lt"/>
        <a:ea typeface="+mn-ea"/>
        <a:cs typeface="+mn-cs"/>
      </a:defRPr>
    </a:lvl5pPr>
    <a:lvl6pPr marL="2829382" algn="l" defTabSz="1131753" rtl="0" eaLnBrk="1" latinLnBrk="0" hangingPunct="1">
      <a:defRPr kumimoji="1" sz="2228" kern="1200">
        <a:solidFill>
          <a:schemeClr val="tx1"/>
        </a:solidFill>
        <a:latin typeface="+mn-lt"/>
        <a:ea typeface="+mn-ea"/>
        <a:cs typeface="+mn-cs"/>
      </a:defRPr>
    </a:lvl6pPr>
    <a:lvl7pPr marL="3395259" algn="l" defTabSz="1131753" rtl="0" eaLnBrk="1" latinLnBrk="0" hangingPunct="1">
      <a:defRPr kumimoji="1" sz="2228" kern="1200">
        <a:solidFill>
          <a:schemeClr val="tx1"/>
        </a:solidFill>
        <a:latin typeface="+mn-lt"/>
        <a:ea typeface="+mn-ea"/>
        <a:cs typeface="+mn-cs"/>
      </a:defRPr>
    </a:lvl7pPr>
    <a:lvl8pPr marL="3961135" algn="l" defTabSz="1131753" rtl="0" eaLnBrk="1" latinLnBrk="0" hangingPunct="1">
      <a:defRPr kumimoji="1" sz="2228" kern="1200">
        <a:solidFill>
          <a:schemeClr val="tx1"/>
        </a:solidFill>
        <a:latin typeface="+mn-lt"/>
        <a:ea typeface="+mn-ea"/>
        <a:cs typeface="+mn-cs"/>
      </a:defRPr>
    </a:lvl8pPr>
    <a:lvl9pPr marL="4527012" algn="l" defTabSz="1131753" rtl="0" eaLnBrk="1" latinLnBrk="0" hangingPunct="1">
      <a:defRPr kumimoji="1" sz="2228"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p:cViewPr varScale="1">
        <p:scale>
          <a:sx n="35" d="100"/>
          <a:sy n="35" d="100"/>
        </p:scale>
        <p:origin x="90" y="4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87EA98C-581C-47A9-ADE2-520BA25AF629}" type="doc">
      <dgm:prSet loTypeId="urn:microsoft.com/office/officeart/2005/8/layout/hProcess9" loCatId="process" qsTypeId="urn:microsoft.com/office/officeart/2005/8/quickstyle/simple1" qsCatId="simple" csTypeId="urn:microsoft.com/office/officeart/2005/8/colors/accent1_2" csCatId="accent1" phldr="1"/>
      <dgm:spPr/>
    </dgm:pt>
    <dgm:pt modelId="{D42C8F74-9063-4293-8C5D-2D1188F84701}">
      <dgm:prSet phldrT="[テキスト]"/>
      <dgm:spPr>
        <a:solidFill>
          <a:schemeClr val="accent4"/>
        </a:solidFill>
      </dgm:spPr>
      <dgm:t>
        <a:bodyPr/>
        <a:lstStyle/>
        <a:p>
          <a:r>
            <a:rPr kumimoji="1" lang="ja-JP" altLang="en-US" baseline="0" dirty="0" smtClean="0">
              <a:solidFill>
                <a:schemeClr val="tx1"/>
              </a:solidFill>
            </a:rPr>
            <a:t>発見</a:t>
          </a:r>
          <a:endParaRPr kumimoji="1" lang="ja-JP" altLang="en-US" baseline="0" dirty="0">
            <a:solidFill>
              <a:schemeClr val="tx1"/>
            </a:solidFill>
          </a:endParaRPr>
        </a:p>
      </dgm:t>
    </dgm:pt>
    <dgm:pt modelId="{D10B58C3-09B0-44F4-9D4C-B680B301D9AE}" type="parTrans" cxnId="{422AF57A-89AA-449E-A183-FAAB6B7395CA}">
      <dgm:prSet/>
      <dgm:spPr/>
      <dgm:t>
        <a:bodyPr/>
        <a:lstStyle/>
        <a:p>
          <a:endParaRPr kumimoji="1" lang="ja-JP" altLang="en-US"/>
        </a:p>
      </dgm:t>
    </dgm:pt>
    <dgm:pt modelId="{E990F11F-E990-4F57-8F8B-8CC126CFC243}" type="sibTrans" cxnId="{422AF57A-89AA-449E-A183-FAAB6B7395CA}">
      <dgm:prSet/>
      <dgm:spPr/>
      <dgm:t>
        <a:bodyPr/>
        <a:lstStyle/>
        <a:p>
          <a:endParaRPr kumimoji="1" lang="ja-JP" altLang="en-US"/>
        </a:p>
      </dgm:t>
    </dgm:pt>
    <dgm:pt modelId="{E9071A91-E22D-4EDE-BB70-AAE65BBDDE9D}">
      <dgm:prSet phldrT="[テキスト]"/>
      <dgm:spPr>
        <a:solidFill>
          <a:schemeClr val="accent1">
            <a:lumMod val="60000"/>
            <a:lumOff val="40000"/>
          </a:schemeClr>
        </a:solidFill>
      </dgm:spPr>
      <dgm:t>
        <a:bodyPr/>
        <a:lstStyle/>
        <a:p>
          <a:r>
            <a:rPr kumimoji="1" lang="ja-JP" altLang="en-US" dirty="0" smtClean="0">
              <a:solidFill>
                <a:schemeClr val="tx1"/>
              </a:solidFill>
            </a:rPr>
            <a:t>治療方針決定</a:t>
          </a:r>
          <a:endParaRPr kumimoji="1" lang="ja-JP" altLang="en-US" dirty="0">
            <a:solidFill>
              <a:schemeClr val="tx1"/>
            </a:solidFill>
          </a:endParaRPr>
        </a:p>
      </dgm:t>
    </dgm:pt>
    <dgm:pt modelId="{92FDD673-CF16-4C6E-A259-36D034FE59AB}" type="parTrans" cxnId="{898BF53A-2A48-4C6A-8E01-BB46DB51EDCD}">
      <dgm:prSet/>
      <dgm:spPr/>
      <dgm:t>
        <a:bodyPr/>
        <a:lstStyle/>
        <a:p>
          <a:endParaRPr kumimoji="1" lang="ja-JP" altLang="en-US"/>
        </a:p>
      </dgm:t>
    </dgm:pt>
    <dgm:pt modelId="{C76DD56F-1CFA-43C8-9BF6-D3EBD21BF30F}" type="sibTrans" cxnId="{898BF53A-2A48-4C6A-8E01-BB46DB51EDCD}">
      <dgm:prSet/>
      <dgm:spPr/>
      <dgm:t>
        <a:bodyPr/>
        <a:lstStyle/>
        <a:p>
          <a:endParaRPr kumimoji="1" lang="ja-JP" altLang="en-US"/>
        </a:p>
      </dgm:t>
    </dgm:pt>
    <dgm:pt modelId="{F1144CE2-E801-4757-B74D-857F8166BE53}">
      <dgm:prSet phldrT="[テキスト]"/>
      <dgm:spPr>
        <a:solidFill>
          <a:schemeClr val="accent1">
            <a:lumMod val="60000"/>
            <a:lumOff val="40000"/>
          </a:schemeClr>
        </a:solidFill>
      </dgm:spPr>
      <dgm:t>
        <a:bodyPr/>
        <a:lstStyle/>
        <a:p>
          <a:r>
            <a:rPr kumimoji="1" lang="ja-JP" altLang="en-US" dirty="0" smtClean="0">
              <a:solidFill>
                <a:schemeClr val="tx1"/>
              </a:solidFill>
            </a:rPr>
            <a:t>治療開始</a:t>
          </a:r>
          <a:endParaRPr kumimoji="1" lang="ja-JP" altLang="en-US" dirty="0">
            <a:solidFill>
              <a:schemeClr val="tx1"/>
            </a:solidFill>
          </a:endParaRPr>
        </a:p>
      </dgm:t>
    </dgm:pt>
    <dgm:pt modelId="{A417012A-B9D8-42CC-928D-BAA30836F15F}" type="parTrans" cxnId="{5145B13C-91FB-44B6-95E6-920D6E594B51}">
      <dgm:prSet/>
      <dgm:spPr/>
      <dgm:t>
        <a:bodyPr/>
        <a:lstStyle/>
        <a:p>
          <a:endParaRPr kumimoji="1" lang="ja-JP" altLang="en-US"/>
        </a:p>
      </dgm:t>
    </dgm:pt>
    <dgm:pt modelId="{0BD9813D-A0B8-4C97-AE21-5EB0F03502F1}" type="sibTrans" cxnId="{5145B13C-91FB-44B6-95E6-920D6E594B51}">
      <dgm:prSet/>
      <dgm:spPr/>
      <dgm:t>
        <a:bodyPr/>
        <a:lstStyle/>
        <a:p>
          <a:endParaRPr kumimoji="1" lang="ja-JP" altLang="en-US"/>
        </a:p>
      </dgm:t>
    </dgm:pt>
    <dgm:pt modelId="{860699E1-6678-40F2-ACD7-DB91D59B0A7D}">
      <dgm:prSet phldrT="[テキスト]"/>
      <dgm:spPr>
        <a:solidFill>
          <a:schemeClr val="accent5">
            <a:lumMod val="40000"/>
            <a:lumOff val="60000"/>
          </a:schemeClr>
        </a:solidFill>
      </dgm:spPr>
      <dgm:t>
        <a:bodyPr/>
        <a:lstStyle/>
        <a:p>
          <a:r>
            <a:rPr kumimoji="1" lang="ja-JP" altLang="en-US" dirty="0" smtClean="0">
              <a:solidFill>
                <a:schemeClr val="tx1"/>
              </a:solidFill>
            </a:rPr>
            <a:t>救急出動</a:t>
          </a:r>
          <a:endParaRPr kumimoji="1" lang="ja-JP" altLang="en-US" dirty="0">
            <a:solidFill>
              <a:schemeClr val="tx1"/>
            </a:solidFill>
          </a:endParaRPr>
        </a:p>
      </dgm:t>
    </dgm:pt>
    <dgm:pt modelId="{8497AD52-E456-48F4-A8C8-5D6A2F76B195}" type="parTrans" cxnId="{51FDEB4A-BD81-4AA1-A5DF-531B1CA89EB7}">
      <dgm:prSet/>
      <dgm:spPr/>
      <dgm:t>
        <a:bodyPr/>
        <a:lstStyle/>
        <a:p>
          <a:endParaRPr kumimoji="1" lang="ja-JP" altLang="en-US"/>
        </a:p>
      </dgm:t>
    </dgm:pt>
    <dgm:pt modelId="{B171DDDF-B7BD-478C-B904-E1AFDAC48025}" type="sibTrans" cxnId="{51FDEB4A-BD81-4AA1-A5DF-531B1CA89EB7}">
      <dgm:prSet/>
      <dgm:spPr/>
      <dgm:t>
        <a:bodyPr/>
        <a:lstStyle/>
        <a:p>
          <a:endParaRPr kumimoji="1" lang="ja-JP" altLang="en-US"/>
        </a:p>
      </dgm:t>
    </dgm:pt>
    <dgm:pt modelId="{3318EDEF-303A-436F-A2F8-AE55B26F1EDE}">
      <dgm:prSet phldrT="[テキスト]"/>
      <dgm:spPr>
        <a:solidFill>
          <a:schemeClr val="accent1">
            <a:lumMod val="60000"/>
            <a:lumOff val="40000"/>
          </a:schemeClr>
        </a:solidFill>
      </dgm:spPr>
      <dgm:t>
        <a:bodyPr/>
        <a:lstStyle/>
        <a:p>
          <a:r>
            <a:rPr kumimoji="1" lang="ja-JP" altLang="en-US" dirty="0" smtClean="0">
              <a:solidFill>
                <a:schemeClr val="tx1"/>
              </a:solidFill>
            </a:rPr>
            <a:t>患者搬送</a:t>
          </a:r>
          <a:endParaRPr kumimoji="1" lang="ja-JP" altLang="en-US" dirty="0">
            <a:solidFill>
              <a:schemeClr val="tx1"/>
            </a:solidFill>
          </a:endParaRPr>
        </a:p>
      </dgm:t>
    </dgm:pt>
    <dgm:pt modelId="{B810FEB2-4E69-4BFD-BBE4-D31D28DFF84C}" type="parTrans" cxnId="{13D3B129-6C5C-437C-ABB6-6F309BA52F45}">
      <dgm:prSet/>
      <dgm:spPr/>
      <dgm:t>
        <a:bodyPr/>
        <a:lstStyle/>
        <a:p>
          <a:endParaRPr kumimoji="1" lang="ja-JP" altLang="en-US"/>
        </a:p>
      </dgm:t>
    </dgm:pt>
    <dgm:pt modelId="{DAC606ED-CE04-4E63-9E78-891E2C1713E5}" type="sibTrans" cxnId="{13D3B129-6C5C-437C-ABB6-6F309BA52F45}">
      <dgm:prSet/>
      <dgm:spPr/>
      <dgm:t>
        <a:bodyPr/>
        <a:lstStyle/>
        <a:p>
          <a:endParaRPr kumimoji="1" lang="ja-JP" altLang="en-US"/>
        </a:p>
      </dgm:t>
    </dgm:pt>
    <dgm:pt modelId="{E5FE24CC-8738-4A32-BB2B-F12319E56B1E}">
      <dgm:prSet phldrT="[テキスト]"/>
      <dgm:spPr>
        <a:solidFill>
          <a:schemeClr val="accent1">
            <a:lumMod val="60000"/>
            <a:lumOff val="40000"/>
          </a:schemeClr>
        </a:solidFill>
      </dgm:spPr>
      <dgm:t>
        <a:bodyPr/>
        <a:lstStyle/>
        <a:p>
          <a:r>
            <a:rPr kumimoji="1" lang="ja-JP" altLang="en-US" dirty="0" smtClean="0">
              <a:solidFill>
                <a:schemeClr val="tx1"/>
              </a:solidFill>
            </a:rPr>
            <a:t>病院到着</a:t>
          </a:r>
          <a:endParaRPr kumimoji="1" lang="ja-JP" altLang="en-US" dirty="0">
            <a:solidFill>
              <a:schemeClr val="tx1"/>
            </a:solidFill>
          </a:endParaRPr>
        </a:p>
      </dgm:t>
    </dgm:pt>
    <dgm:pt modelId="{5C04A604-7DC2-410F-8154-1D55114AD379}" type="parTrans" cxnId="{98CC456E-EAB5-418A-808B-8F0EE3A22751}">
      <dgm:prSet/>
      <dgm:spPr/>
      <dgm:t>
        <a:bodyPr/>
        <a:lstStyle/>
        <a:p>
          <a:endParaRPr kumimoji="1" lang="ja-JP" altLang="en-US"/>
        </a:p>
      </dgm:t>
    </dgm:pt>
    <dgm:pt modelId="{9B79B84D-9E13-4835-B482-7EF3ED0A89A1}" type="sibTrans" cxnId="{98CC456E-EAB5-418A-808B-8F0EE3A22751}">
      <dgm:prSet/>
      <dgm:spPr/>
      <dgm:t>
        <a:bodyPr/>
        <a:lstStyle/>
        <a:p>
          <a:endParaRPr kumimoji="1" lang="ja-JP" altLang="en-US"/>
        </a:p>
      </dgm:t>
    </dgm:pt>
    <dgm:pt modelId="{6EAEEAE7-E1C4-4A8D-AB03-89C409F38A5B}">
      <dgm:prSet phldrT="[テキスト]"/>
      <dgm:spPr>
        <a:solidFill>
          <a:schemeClr val="accent1">
            <a:lumMod val="60000"/>
            <a:lumOff val="40000"/>
          </a:schemeClr>
        </a:solidFill>
      </dgm:spPr>
      <dgm:t>
        <a:bodyPr/>
        <a:lstStyle/>
        <a:p>
          <a:r>
            <a:rPr kumimoji="1" lang="ja-JP" altLang="en-US" dirty="0" smtClean="0">
              <a:solidFill>
                <a:schemeClr val="tx1"/>
              </a:solidFill>
            </a:rPr>
            <a:t>検査</a:t>
          </a:r>
          <a:endParaRPr kumimoji="1" lang="ja-JP" altLang="en-US" dirty="0">
            <a:solidFill>
              <a:schemeClr val="tx1"/>
            </a:solidFill>
          </a:endParaRPr>
        </a:p>
      </dgm:t>
    </dgm:pt>
    <dgm:pt modelId="{CDB7075D-B54F-451F-AAEA-FA1C2D165275}" type="parTrans" cxnId="{2B5DD60B-08C6-4672-9143-50EFEDCBA599}">
      <dgm:prSet/>
      <dgm:spPr/>
      <dgm:t>
        <a:bodyPr/>
        <a:lstStyle/>
        <a:p>
          <a:endParaRPr kumimoji="1" lang="ja-JP" altLang="en-US"/>
        </a:p>
      </dgm:t>
    </dgm:pt>
    <dgm:pt modelId="{01D03451-1DEF-4812-BE85-FBC5D3AFBD85}" type="sibTrans" cxnId="{2B5DD60B-08C6-4672-9143-50EFEDCBA599}">
      <dgm:prSet/>
      <dgm:spPr/>
      <dgm:t>
        <a:bodyPr/>
        <a:lstStyle/>
        <a:p>
          <a:endParaRPr kumimoji="1" lang="ja-JP" altLang="en-US"/>
        </a:p>
      </dgm:t>
    </dgm:pt>
    <dgm:pt modelId="{9BB22946-660D-4902-91E6-E46ADC0EE212}" type="pres">
      <dgm:prSet presAssocID="{987EA98C-581C-47A9-ADE2-520BA25AF629}" presName="CompostProcess" presStyleCnt="0">
        <dgm:presLayoutVars>
          <dgm:dir/>
          <dgm:resizeHandles val="exact"/>
        </dgm:presLayoutVars>
      </dgm:prSet>
      <dgm:spPr/>
    </dgm:pt>
    <dgm:pt modelId="{E3D8F22D-B575-4C8F-9235-A62C40C5C691}" type="pres">
      <dgm:prSet presAssocID="{987EA98C-581C-47A9-ADE2-520BA25AF629}" presName="arrow" presStyleLbl="bgShp" presStyleIdx="0" presStyleCnt="1" custLinFactNeighborX="-678" custLinFactNeighborY="18286"/>
      <dgm:spPr>
        <a:solidFill>
          <a:schemeClr val="bg1">
            <a:lumMod val="50000"/>
          </a:schemeClr>
        </a:solidFill>
        <a:ln>
          <a:solidFill>
            <a:schemeClr val="tx1"/>
          </a:solidFill>
        </a:ln>
      </dgm:spPr>
    </dgm:pt>
    <dgm:pt modelId="{C2783BA5-2A86-40FA-BAEF-1199D26EAF04}" type="pres">
      <dgm:prSet presAssocID="{987EA98C-581C-47A9-ADE2-520BA25AF629}" presName="linearProcess" presStyleCnt="0"/>
      <dgm:spPr/>
    </dgm:pt>
    <dgm:pt modelId="{A88E7EA1-DA26-443D-8F8F-D92F15BFBF39}" type="pres">
      <dgm:prSet presAssocID="{D42C8F74-9063-4293-8C5D-2D1188F84701}" presName="textNode" presStyleLbl="node1" presStyleIdx="0" presStyleCnt="7">
        <dgm:presLayoutVars>
          <dgm:bulletEnabled val="1"/>
        </dgm:presLayoutVars>
      </dgm:prSet>
      <dgm:spPr/>
      <dgm:t>
        <a:bodyPr/>
        <a:lstStyle/>
        <a:p>
          <a:endParaRPr kumimoji="1" lang="ja-JP" altLang="en-US"/>
        </a:p>
      </dgm:t>
    </dgm:pt>
    <dgm:pt modelId="{EAFE325C-D3E9-44CC-AD55-24ADEBC681FB}" type="pres">
      <dgm:prSet presAssocID="{E990F11F-E990-4F57-8F8B-8CC126CFC243}" presName="sibTrans" presStyleCnt="0"/>
      <dgm:spPr/>
    </dgm:pt>
    <dgm:pt modelId="{C82554C6-616A-48C9-A0C8-430DAA5A7EB4}" type="pres">
      <dgm:prSet presAssocID="{860699E1-6678-40F2-ACD7-DB91D59B0A7D}" presName="textNode" presStyleLbl="node1" presStyleIdx="1" presStyleCnt="7">
        <dgm:presLayoutVars>
          <dgm:bulletEnabled val="1"/>
        </dgm:presLayoutVars>
      </dgm:prSet>
      <dgm:spPr/>
      <dgm:t>
        <a:bodyPr/>
        <a:lstStyle/>
        <a:p>
          <a:endParaRPr kumimoji="1" lang="ja-JP" altLang="en-US"/>
        </a:p>
      </dgm:t>
    </dgm:pt>
    <dgm:pt modelId="{7F6E7D1E-6E91-44C5-9481-06722E51DAA3}" type="pres">
      <dgm:prSet presAssocID="{B171DDDF-B7BD-478C-B904-E1AFDAC48025}" presName="sibTrans" presStyleCnt="0"/>
      <dgm:spPr/>
    </dgm:pt>
    <dgm:pt modelId="{2DAB5246-B3EA-43A7-9629-008585AEE2CF}" type="pres">
      <dgm:prSet presAssocID="{3318EDEF-303A-436F-A2F8-AE55B26F1EDE}" presName="textNode" presStyleLbl="node1" presStyleIdx="2" presStyleCnt="7">
        <dgm:presLayoutVars>
          <dgm:bulletEnabled val="1"/>
        </dgm:presLayoutVars>
      </dgm:prSet>
      <dgm:spPr/>
      <dgm:t>
        <a:bodyPr/>
        <a:lstStyle/>
        <a:p>
          <a:endParaRPr kumimoji="1" lang="ja-JP" altLang="en-US"/>
        </a:p>
      </dgm:t>
    </dgm:pt>
    <dgm:pt modelId="{2F01DD12-C7C3-4B0A-B2DF-BEBB84EA0B2A}" type="pres">
      <dgm:prSet presAssocID="{DAC606ED-CE04-4E63-9E78-891E2C1713E5}" presName="sibTrans" presStyleCnt="0"/>
      <dgm:spPr/>
    </dgm:pt>
    <dgm:pt modelId="{E1496F71-BFE4-47FA-A532-5C1E79F97CDC}" type="pres">
      <dgm:prSet presAssocID="{E5FE24CC-8738-4A32-BB2B-F12319E56B1E}" presName="textNode" presStyleLbl="node1" presStyleIdx="3" presStyleCnt="7">
        <dgm:presLayoutVars>
          <dgm:bulletEnabled val="1"/>
        </dgm:presLayoutVars>
      </dgm:prSet>
      <dgm:spPr/>
      <dgm:t>
        <a:bodyPr/>
        <a:lstStyle/>
        <a:p>
          <a:endParaRPr kumimoji="1" lang="ja-JP" altLang="en-US"/>
        </a:p>
      </dgm:t>
    </dgm:pt>
    <dgm:pt modelId="{B9CB558C-215F-4A1E-8F66-4D349277736E}" type="pres">
      <dgm:prSet presAssocID="{9B79B84D-9E13-4835-B482-7EF3ED0A89A1}" presName="sibTrans" presStyleCnt="0"/>
      <dgm:spPr/>
    </dgm:pt>
    <dgm:pt modelId="{C1AAAD58-4746-473B-9AE9-D478AE1C117C}" type="pres">
      <dgm:prSet presAssocID="{6EAEEAE7-E1C4-4A8D-AB03-89C409F38A5B}" presName="textNode" presStyleLbl="node1" presStyleIdx="4" presStyleCnt="7">
        <dgm:presLayoutVars>
          <dgm:bulletEnabled val="1"/>
        </dgm:presLayoutVars>
      </dgm:prSet>
      <dgm:spPr/>
      <dgm:t>
        <a:bodyPr/>
        <a:lstStyle/>
        <a:p>
          <a:endParaRPr kumimoji="1" lang="ja-JP" altLang="en-US"/>
        </a:p>
      </dgm:t>
    </dgm:pt>
    <dgm:pt modelId="{00018F1F-7AF0-4AD8-B3E5-C38F912463D1}" type="pres">
      <dgm:prSet presAssocID="{01D03451-1DEF-4812-BE85-FBC5D3AFBD85}" presName="sibTrans" presStyleCnt="0"/>
      <dgm:spPr/>
    </dgm:pt>
    <dgm:pt modelId="{C4192638-FA53-4CA7-A996-B23307053494}" type="pres">
      <dgm:prSet presAssocID="{E9071A91-E22D-4EDE-BB70-AAE65BBDDE9D}" presName="textNode" presStyleLbl="node1" presStyleIdx="5" presStyleCnt="7">
        <dgm:presLayoutVars>
          <dgm:bulletEnabled val="1"/>
        </dgm:presLayoutVars>
      </dgm:prSet>
      <dgm:spPr/>
      <dgm:t>
        <a:bodyPr/>
        <a:lstStyle/>
        <a:p>
          <a:endParaRPr kumimoji="1" lang="ja-JP" altLang="en-US"/>
        </a:p>
      </dgm:t>
    </dgm:pt>
    <dgm:pt modelId="{EABD8D65-B28D-4E61-BF98-5B6E366D1ABA}" type="pres">
      <dgm:prSet presAssocID="{C76DD56F-1CFA-43C8-9BF6-D3EBD21BF30F}" presName="sibTrans" presStyleCnt="0"/>
      <dgm:spPr/>
    </dgm:pt>
    <dgm:pt modelId="{5615D389-5F54-42F3-9374-0CDA5163EE9D}" type="pres">
      <dgm:prSet presAssocID="{F1144CE2-E801-4757-B74D-857F8166BE53}" presName="textNode" presStyleLbl="node1" presStyleIdx="6" presStyleCnt="7">
        <dgm:presLayoutVars>
          <dgm:bulletEnabled val="1"/>
        </dgm:presLayoutVars>
      </dgm:prSet>
      <dgm:spPr/>
      <dgm:t>
        <a:bodyPr/>
        <a:lstStyle/>
        <a:p>
          <a:endParaRPr kumimoji="1" lang="ja-JP" altLang="en-US"/>
        </a:p>
      </dgm:t>
    </dgm:pt>
  </dgm:ptLst>
  <dgm:cxnLst>
    <dgm:cxn modelId="{51FDEB4A-BD81-4AA1-A5DF-531B1CA89EB7}" srcId="{987EA98C-581C-47A9-ADE2-520BA25AF629}" destId="{860699E1-6678-40F2-ACD7-DB91D59B0A7D}" srcOrd="1" destOrd="0" parTransId="{8497AD52-E456-48F4-A8C8-5D6A2F76B195}" sibTransId="{B171DDDF-B7BD-478C-B904-E1AFDAC48025}"/>
    <dgm:cxn modelId="{A8CAFA87-0CE8-4638-9AC3-5F059AF1565F}" type="presOf" srcId="{E9071A91-E22D-4EDE-BB70-AAE65BBDDE9D}" destId="{C4192638-FA53-4CA7-A996-B23307053494}" srcOrd="0" destOrd="0" presId="urn:microsoft.com/office/officeart/2005/8/layout/hProcess9"/>
    <dgm:cxn modelId="{F26D105F-A0BB-466B-83BA-40C200298F8C}" type="presOf" srcId="{860699E1-6678-40F2-ACD7-DB91D59B0A7D}" destId="{C82554C6-616A-48C9-A0C8-430DAA5A7EB4}" srcOrd="0" destOrd="0" presId="urn:microsoft.com/office/officeart/2005/8/layout/hProcess9"/>
    <dgm:cxn modelId="{A146D2AB-FF92-4C42-93D3-2043C8292469}" type="presOf" srcId="{987EA98C-581C-47A9-ADE2-520BA25AF629}" destId="{9BB22946-660D-4902-91E6-E46ADC0EE212}" srcOrd="0" destOrd="0" presId="urn:microsoft.com/office/officeart/2005/8/layout/hProcess9"/>
    <dgm:cxn modelId="{422AF57A-89AA-449E-A183-FAAB6B7395CA}" srcId="{987EA98C-581C-47A9-ADE2-520BA25AF629}" destId="{D42C8F74-9063-4293-8C5D-2D1188F84701}" srcOrd="0" destOrd="0" parTransId="{D10B58C3-09B0-44F4-9D4C-B680B301D9AE}" sibTransId="{E990F11F-E990-4F57-8F8B-8CC126CFC243}"/>
    <dgm:cxn modelId="{861DD74A-EB83-4112-836E-2D225C30F3F2}" type="presOf" srcId="{D42C8F74-9063-4293-8C5D-2D1188F84701}" destId="{A88E7EA1-DA26-443D-8F8F-D92F15BFBF39}" srcOrd="0" destOrd="0" presId="urn:microsoft.com/office/officeart/2005/8/layout/hProcess9"/>
    <dgm:cxn modelId="{29F7E8DB-9517-4EC4-9D5F-EDBB312C5397}" type="presOf" srcId="{6EAEEAE7-E1C4-4A8D-AB03-89C409F38A5B}" destId="{C1AAAD58-4746-473B-9AE9-D478AE1C117C}" srcOrd="0" destOrd="0" presId="urn:microsoft.com/office/officeart/2005/8/layout/hProcess9"/>
    <dgm:cxn modelId="{436C253D-19EA-4AAE-98BF-2ADD1B1F4011}" type="presOf" srcId="{E5FE24CC-8738-4A32-BB2B-F12319E56B1E}" destId="{E1496F71-BFE4-47FA-A532-5C1E79F97CDC}" srcOrd="0" destOrd="0" presId="urn:microsoft.com/office/officeart/2005/8/layout/hProcess9"/>
    <dgm:cxn modelId="{524D21A8-0ED3-40EC-9228-83AC2CE722CD}" type="presOf" srcId="{3318EDEF-303A-436F-A2F8-AE55B26F1EDE}" destId="{2DAB5246-B3EA-43A7-9629-008585AEE2CF}" srcOrd="0" destOrd="0" presId="urn:microsoft.com/office/officeart/2005/8/layout/hProcess9"/>
    <dgm:cxn modelId="{5145B13C-91FB-44B6-95E6-920D6E594B51}" srcId="{987EA98C-581C-47A9-ADE2-520BA25AF629}" destId="{F1144CE2-E801-4757-B74D-857F8166BE53}" srcOrd="6" destOrd="0" parTransId="{A417012A-B9D8-42CC-928D-BAA30836F15F}" sibTransId="{0BD9813D-A0B8-4C97-AE21-5EB0F03502F1}"/>
    <dgm:cxn modelId="{98CC456E-EAB5-418A-808B-8F0EE3A22751}" srcId="{987EA98C-581C-47A9-ADE2-520BA25AF629}" destId="{E5FE24CC-8738-4A32-BB2B-F12319E56B1E}" srcOrd="3" destOrd="0" parTransId="{5C04A604-7DC2-410F-8154-1D55114AD379}" sibTransId="{9B79B84D-9E13-4835-B482-7EF3ED0A89A1}"/>
    <dgm:cxn modelId="{898BF53A-2A48-4C6A-8E01-BB46DB51EDCD}" srcId="{987EA98C-581C-47A9-ADE2-520BA25AF629}" destId="{E9071A91-E22D-4EDE-BB70-AAE65BBDDE9D}" srcOrd="5" destOrd="0" parTransId="{92FDD673-CF16-4C6E-A259-36D034FE59AB}" sibTransId="{C76DD56F-1CFA-43C8-9BF6-D3EBD21BF30F}"/>
    <dgm:cxn modelId="{2B5DD60B-08C6-4672-9143-50EFEDCBA599}" srcId="{987EA98C-581C-47A9-ADE2-520BA25AF629}" destId="{6EAEEAE7-E1C4-4A8D-AB03-89C409F38A5B}" srcOrd="4" destOrd="0" parTransId="{CDB7075D-B54F-451F-AAEA-FA1C2D165275}" sibTransId="{01D03451-1DEF-4812-BE85-FBC5D3AFBD85}"/>
    <dgm:cxn modelId="{A15F02E8-B8ED-4FC9-A83B-EF3AAEB4F190}" type="presOf" srcId="{F1144CE2-E801-4757-B74D-857F8166BE53}" destId="{5615D389-5F54-42F3-9374-0CDA5163EE9D}" srcOrd="0" destOrd="0" presId="urn:microsoft.com/office/officeart/2005/8/layout/hProcess9"/>
    <dgm:cxn modelId="{13D3B129-6C5C-437C-ABB6-6F309BA52F45}" srcId="{987EA98C-581C-47A9-ADE2-520BA25AF629}" destId="{3318EDEF-303A-436F-A2F8-AE55B26F1EDE}" srcOrd="2" destOrd="0" parTransId="{B810FEB2-4E69-4BFD-BBE4-D31D28DFF84C}" sibTransId="{DAC606ED-CE04-4E63-9E78-891E2C1713E5}"/>
    <dgm:cxn modelId="{52D8F6CA-EE6B-410E-9010-430C5E1C1E2B}" type="presParOf" srcId="{9BB22946-660D-4902-91E6-E46ADC0EE212}" destId="{E3D8F22D-B575-4C8F-9235-A62C40C5C691}" srcOrd="0" destOrd="0" presId="urn:microsoft.com/office/officeart/2005/8/layout/hProcess9"/>
    <dgm:cxn modelId="{746C35A9-7A65-43A9-BDB6-1CB392370194}" type="presParOf" srcId="{9BB22946-660D-4902-91E6-E46ADC0EE212}" destId="{C2783BA5-2A86-40FA-BAEF-1199D26EAF04}" srcOrd="1" destOrd="0" presId="urn:microsoft.com/office/officeart/2005/8/layout/hProcess9"/>
    <dgm:cxn modelId="{F70064BE-6C6C-49F7-96A5-C39D52904D20}" type="presParOf" srcId="{C2783BA5-2A86-40FA-BAEF-1199D26EAF04}" destId="{A88E7EA1-DA26-443D-8F8F-D92F15BFBF39}" srcOrd="0" destOrd="0" presId="urn:microsoft.com/office/officeart/2005/8/layout/hProcess9"/>
    <dgm:cxn modelId="{FBAF91BE-7002-4C1B-A562-0D9DDCAEF1D9}" type="presParOf" srcId="{C2783BA5-2A86-40FA-BAEF-1199D26EAF04}" destId="{EAFE325C-D3E9-44CC-AD55-24ADEBC681FB}" srcOrd="1" destOrd="0" presId="urn:microsoft.com/office/officeart/2005/8/layout/hProcess9"/>
    <dgm:cxn modelId="{544FDD87-917F-4A08-B0AF-4199802FE897}" type="presParOf" srcId="{C2783BA5-2A86-40FA-BAEF-1199D26EAF04}" destId="{C82554C6-616A-48C9-A0C8-430DAA5A7EB4}" srcOrd="2" destOrd="0" presId="urn:microsoft.com/office/officeart/2005/8/layout/hProcess9"/>
    <dgm:cxn modelId="{A8D9D4A7-7B17-4CB5-8369-5B533DE2D391}" type="presParOf" srcId="{C2783BA5-2A86-40FA-BAEF-1199D26EAF04}" destId="{7F6E7D1E-6E91-44C5-9481-06722E51DAA3}" srcOrd="3" destOrd="0" presId="urn:microsoft.com/office/officeart/2005/8/layout/hProcess9"/>
    <dgm:cxn modelId="{EC9293BF-0C4D-4ACF-B52F-3E6B4F42CF82}" type="presParOf" srcId="{C2783BA5-2A86-40FA-BAEF-1199D26EAF04}" destId="{2DAB5246-B3EA-43A7-9629-008585AEE2CF}" srcOrd="4" destOrd="0" presId="urn:microsoft.com/office/officeart/2005/8/layout/hProcess9"/>
    <dgm:cxn modelId="{CAF9A7D5-C89A-4B8E-857E-0DBB092F9781}" type="presParOf" srcId="{C2783BA5-2A86-40FA-BAEF-1199D26EAF04}" destId="{2F01DD12-C7C3-4B0A-B2DF-BEBB84EA0B2A}" srcOrd="5" destOrd="0" presId="urn:microsoft.com/office/officeart/2005/8/layout/hProcess9"/>
    <dgm:cxn modelId="{8BB9730C-4C8C-4254-BFC6-250DF8CF5227}" type="presParOf" srcId="{C2783BA5-2A86-40FA-BAEF-1199D26EAF04}" destId="{E1496F71-BFE4-47FA-A532-5C1E79F97CDC}" srcOrd="6" destOrd="0" presId="urn:microsoft.com/office/officeart/2005/8/layout/hProcess9"/>
    <dgm:cxn modelId="{A2C98E1D-1507-494E-A015-023F272AEBD8}" type="presParOf" srcId="{C2783BA5-2A86-40FA-BAEF-1199D26EAF04}" destId="{B9CB558C-215F-4A1E-8F66-4D349277736E}" srcOrd="7" destOrd="0" presId="urn:microsoft.com/office/officeart/2005/8/layout/hProcess9"/>
    <dgm:cxn modelId="{6ECDBD48-8012-4431-B6F6-B9B4C7FF94B0}" type="presParOf" srcId="{C2783BA5-2A86-40FA-BAEF-1199D26EAF04}" destId="{C1AAAD58-4746-473B-9AE9-D478AE1C117C}" srcOrd="8" destOrd="0" presId="urn:microsoft.com/office/officeart/2005/8/layout/hProcess9"/>
    <dgm:cxn modelId="{B5209782-F06A-4357-9785-80956EB6238F}" type="presParOf" srcId="{C2783BA5-2A86-40FA-BAEF-1199D26EAF04}" destId="{00018F1F-7AF0-4AD8-B3E5-C38F912463D1}" srcOrd="9" destOrd="0" presId="urn:microsoft.com/office/officeart/2005/8/layout/hProcess9"/>
    <dgm:cxn modelId="{D9056AE4-534D-4F62-92B0-1D5BE99A21A0}" type="presParOf" srcId="{C2783BA5-2A86-40FA-BAEF-1199D26EAF04}" destId="{C4192638-FA53-4CA7-A996-B23307053494}" srcOrd="10" destOrd="0" presId="urn:microsoft.com/office/officeart/2005/8/layout/hProcess9"/>
    <dgm:cxn modelId="{0690134D-1754-4A08-8E8D-2DADBB4AD047}" type="presParOf" srcId="{C2783BA5-2A86-40FA-BAEF-1199D26EAF04}" destId="{EABD8D65-B28D-4E61-BF98-5B6E366D1ABA}" srcOrd="11" destOrd="0" presId="urn:microsoft.com/office/officeart/2005/8/layout/hProcess9"/>
    <dgm:cxn modelId="{5974DE98-6AA9-4F14-BA08-E469E1E1108F}" type="presParOf" srcId="{C2783BA5-2A86-40FA-BAEF-1199D26EAF04}" destId="{5615D389-5F54-42F3-9374-0CDA5163EE9D}" srcOrd="12"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D8F22D-B575-4C8F-9235-A62C40C5C691}">
      <dsp:nvSpPr>
        <dsp:cNvPr id="0" name=""/>
        <dsp:cNvSpPr/>
      </dsp:nvSpPr>
      <dsp:spPr>
        <a:xfrm>
          <a:off x="838404" y="0"/>
          <a:ext cx="10292820" cy="4811690"/>
        </a:xfrm>
        <a:prstGeom prst="rightArrow">
          <a:avLst/>
        </a:prstGeom>
        <a:solidFill>
          <a:schemeClr val="bg1">
            <a:lumMod val="50000"/>
          </a:schemeClr>
        </a:solidFill>
        <a:ln>
          <a:solidFill>
            <a:schemeClr val="tx1"/>
          </a:solidFill>
        </a:ln>
        <a:effectLst/>
      </dsp:spPr>
      <dsp:style>
        <a:lnRef idx="0">
          <a:scrgbClr r="0" g="0" b="0"/>
        </a:lnRef>
        <a:fillRef idx="1">
          <a:scrgbClr r="0" g="0" b="0"/>
        </a:fillRef>
        <a:effectRef idx="0">
          <a:scrgbClr r="0" g="0" b="0"/>
        </a:effectRef>
        <a:fontRef idx="minor"/>
      </dsp:style>
    </dsp:sp>
    <dsp:sp modelId="{A88E7EA1-DA26-443D-8F8F-D92F15BFBF39}">
      <dsp:nvSpPr>
        <dsp:cNvPr id="0" name=""/>
        <dsp:cNvSpPr/>
      </dsp:nvSpPr>
      <dsp:spPr>
        <a:xfrm>
          <a:off x="621" y="1443507"/>
          <a:ext cx="1584255" cy="1924676"/>
        </a:xfrm>
        <a:prstGeom prst="roundRect">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kumimoji="1" lang="ja-JP" altLang="en-US" sz="3300" kern="1200" baseline="0" dirty="0" smtClean="0">
              <a:solidFill>
                <a:schemeClr val="tx1"/>
              </a:solidFill>
            </a:rPr>
            <a:t>発見</a:t>
          </a:r>
          <a:endParaRPr kumimoji="1" lang="ja-JP" altLang="en-US" sz="3300" kern="1200" baseline="0" dirty="0">
            <a:solidFill>
              <a:schemeClr val="tx1"/>
            </a:solidFill>
          </a:endParaRPr>
        </a:p>
      </dsp:txBody>
      <dsp:txXfrm>
        <a:off x="77958" y="1520844"/>
        <a:ext cx="1429581" cy="1770002"/>
      </dsp:txXfrm>
    </dsp:sp>
    <dsp:sp modelId="{C82554C6-616A-48C9-A0C8-430DAA5A7EB4}">
      <dsp:nvSpPr>
        <dsp:cNvPr id="0" name=""/>
        <dsp:cNvSpPr/>
      </dsp:nvSpPr>
      <dsp:spPr>
        <a:xfrm>
          <a:off x="1754571" y="1443507"/>
          <a:ext cx="1584255" cy="1924676"/>
        </a:xfrm>
        <a:prstGeom prst="roundRect">
          <a:avLst/>
        </a:prstGeom>
        <a:solidFill>
          <a:schemeClr val="accent5">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kumimoji="1" lang="ja-JP" altLang="en-US" sz="3300" kern="1200" dirty="0" smtClean="0">
              <a:solidFill>
                <a:schemeClr val="tx1"/>
              </a:solidFill>
            </a:rPr>
            <a:t>救急出動</a:t>
          </a:r>
          <a:endParaRPr kumimoji="1" lang="ja-JP" altLang="en-US" sz="3300" kern="1200" dirty="0">
            <a:solidFill>
              <a:schemeClr val="tx1"/>
            </a:solidFill>
          </a:endParaRPr>
        </a:p>
      </dsp:txBody>
      <dsp:txXfrm>
        <a:off x="1831908" y="1520844"/>
        <a:ext cx="1429581" cy="1770002"/>
      </dsp:txXfrm>
    </dsp:sp>
    <dsp:sp modelId="{2DAB5246-B3EA-43A7-9629-008585AEE2CF}">
      <dsp:nvSpPr>
        <dsp:cNvPr id="0" name=""/>
        <dsp:cNvSpPr/>
      </dsp:nvSpPr>
      <dsp:spPr>
        <a:xfrm>
          <a:off x="3508521" y="1443507"/>
          <a:ext cx="1584255" cy="1924676"/>
        </a:xfrm>
        <a:prstGeom prst="roundRect">
          <a:avLst/>
        </a:prstGeom>
        <a:solidFill>
          <a:schemeClr val="accent1">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kumimoji="1" lang="ja-JP" altLang="en-US" sz="3300" kern="1200" dirty="0" smtClean="0">
              <a:solidFill>
                <a:schemeClr val="tx1"/>
              </a:solidFill>
            </a:rPr>
            <a:t>患者搬送</a:t>
          </a:r>
          <a:endParaRPr kumimoji="1" lang="ja-JP" altLang="en-US" sz="3300" kern="1200" dirty="0">
            <a:solidFill>
              <a:schemeClr val="tx1"/>
            </a:solidFill>
          </a:endParaRPr>
        </a:p>
      </dsp:txBody>
      <dsp:txXfrm>
        <a:off x="3585858" y="1520844"/>
        <a:ext cx="1429581" cy="1770002"/>
      </dsp:txXfrm>
    </dsp:sp>
    <dsp:sp modelId="{E1496F71-BFE4-47FA-A532-5C1E79F97CDC}">
      <dsp:nvSpPr>
        <dsp:cNvPr id="0" name=""/>
        <dsp:cNvSpPr/>
      </dsp:nvSpPr>
      <dsp:spPr>
        <a:xfrm>
          <a:off x="5262472" y="1443507"/>
          <a:ext cx="1584255" cy="1924676"/>
        </a:xfrm>
        <a:prstGeom prst="roundRect">
          <a:avLst/>
        </a:prstGeom>
        <a:solidFill>
          <a:schemeClr val="accent1">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kumimoji="1" lang="ja-JP" altLang="en-US" sz="3300" kern="1200" dirty="0" smtClean="0">
              <a:solidFill>
                <a:schemeClr val="tx1"/>
              </a:solidFill>
            </a:rPr>
            <a:t>病院到着</a:t>
          </a:r>
          <a:endParaRPr kumimoji="1" lang="ja-JP" altLang="en-US" sz="3300" kern="1200" dirty="0">
            <a:solidFill>
              <a:schemeClr val="tx1"/>
            </a:solidFill>
          </a:endParaRPr>
        </a:p>
      </dsp:txBody>
      <dsp:txXfrm>
        <a:off x="5339809" y="1520844"/>
        <a:ext cx="1429581" cy="1770002"/>
      </dsp:txXfrm>
    </dsp:sp>
    <dsp:sp modelId="{C1AAAD58-4746-473B-9AE9-D478AE1C117C}">
      <dsp:nvSpPr>
        <dsp:cNvPr id="0" name=""/>
        <dsp:cNvSpPr/>
      </dsp:nvSpPr>
      <dsp:spPr>
        <a:xfrm>
          <a:off x="7016422" y="1443507"/>
          <a:ext cx="1584255" cy="1924676"/>
        </a:xfrm>
        <a:prstGeom prst="roundRect">
          <a:avLst/>
        </a:prstGeom>
        <a:solidFill>
          <a:schemeClr val="accent1">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kumimoji="1" lang="ja-JP" altLang="en-US" sz="3300" kern="1200" dirty="0" smtClean="0">
              <a:solidFill>
                <a:schemeClr val="tx1"/>
              </a:solidFill>
            </a:rPr>
            <a:t>検査</a:t>
          </a:r>
          <a:endParaRPr kumimoji="1" lang="ja-JP" altLang="en-US" sz="3300" kern="1200" dirty="0">
            <a:solidFill>
              <a:schemeClr val="tx1"/>
            </a:solidFill>
          </a:endParaRPr>
        </a:p>
      </dsp:txBody>
      <dsp:txXfrm>
        <a:off x="7093759" y="1520844"/>
        <a:ext cx="1429581" cy="1770002"/>
      </dsp:txXfrm>
    </dsp:sp>
    <dsp:sp modelId="{C4192638-FA53-4CA7-A996-B23307053494}">
      <dsp:nvSpPr>
        <dsp:cNvPr id="0" name=""/>
        <dsp:cNvSpPr/>
      </dsp:nvSpPr>
      <dsp:spPr>
        <a:xfrm>
          <a:off x="8770372" y="1443507"/>
          <a:ext cx="1584255" cy="1924676"/>
        </a:xfrm>
        <a:prstGeom prst="roundRect">
          <a:avLst/>
        </a:prstGeom>
        <a:solidFill>
          <a:schemeClr val="accent1">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kumimoji="1" lang="ja-JP" altLang="en-US" sz="3300" kern="1200" dirty="0" smtClean="0">
              <a:solidFill>
                <a:schemeClr val="tx1"/>
              </a:solidFill>
            </a:rPr>
            <a:t>治療方針決定</a:t>
          </a:r>
          <a:endParaRPr kumimoji="1" lang="ja-JP" altLang="en-US" sz="3300" kern="1200" dirty="0">
            <a:solidFill>
              <a:schemeClr val="tx1"/>
            </a:solidFill>
          </a:endParaRPr>
        </a:p>
      </dsp:txBody>
      <dsp:txXfrm>
        <a:off x="8847709" y="1520844"/>
        <a:ext cx="1429581" cy="1770002"/>
      </dsp:txXfrm>
    </dsp:sp>
    <dsp:sp modelId="{5615D389-5F54-42F3-9374-0CDA5163EE9D}">
      <dsp:nvSpPr>
        <dsp:cNvPr id="0" name=""/>
        <dsp:cNvSpPr/>
      </dsp:nvSpPr>
      <dsp:spPr>
        <a:xfrm>
          <a:off x="10524322" y="1443507"/>
          <a:ext cx="1584255" cy="1924676"/>
        </a:xfrm>
        <a:prstGeom prst="roundRect">
          <a:avLst/>
        </a:prstGeom>
        <a:solidFill>
          <a:schemeClr val="accent1">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kumimoji="1" lang="ja-JP" altLang="en-US" sz="3300" kern="1200" dirty="0" smtClean="0">
              <a:solidFill>
                <a:schemeClr val="tx1"/>
              </a:solidFill>
            </a:rPr>
            <a:t>治療開始</a:t>
          </a:r>
          <a:endParaRPr kumimoji="1" lang="ja-JP" altLang="en-US" sz="3300" kern="1200" dirty="0">
            <a:solidFill>
              <a:schemeClr val="tx1"/>
            </a:solidFill>
          </a:endParaRPr>
        </a:p>
      </dsp:txBody>
      <dsp:txXfrm>
        <a:off x="10601659" y="1520844"/>
        <a:ext cx="1429581" cy="1770002"/>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0E7FDD27-54F3-47D6-84E1-C271807EA59C}" type="datetimeFigureOut">
              <a:rPr kumimoji="1" lang="ja-JP" altLang="en-US" smtClean="0"/>
              <a:t>2017/2/2</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D7C69B59-3855-4AA0-B1CF-E53EFF4A3D3D}" type="slidenum">
              <a:rPr kumimoji="1" lang="ja-JP" altLang="en-US" smtClean="0"/>
              <a:t>‹#›</a:t>
            </a:fld>
            <a:endParaRPr kumimoji="1" lang="ja-JP" altLang="en-US"/>
          </a:p>
        </p:txBody>
      </p:sp>
    </p:spTree>
    <p:extLst>
      <p:ext uri="{BB962C8B-B14F-4D97-AF65-F5344CB8AC3E}">
        <p14:creationId xmlns:p14="http://schemas.microsoft.com/office/powerpoint/2010/main" val="270040667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22069D04-7D48-40ED-B188-E9F7BCE56FA4}" type="datetimeFigureOut">
              <a:rPr kumimoji="1" lang="ja-JP" altLang="en-US" smtClean="0"/>
              <a:t>2017/2/2</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AB483413-C5A2-46DE-8AAF-2686C7F575D1}" type="slidenum">
              <a:rPr kumimoji="1" lang="ja-JP" altLang="en-US" smtClean="0"/>
              <a:t>‹#›</a:t>
            </a:fld>
            <a:endParaRPr kumimoji="1" lang="ja-JP" altLang="en-US"/>
          </a:p>
        </p:txBody>
      </p:sp>
    </p:spTree>
    <p:extLst>
      <p:ext uri="{BB962C8B-B14F-4D97-AF65-F5344CB8AC3E}">
        <p14:creationId xmlns:p14="http://schemas.microsoft.com/office/powerpoint/2010/main" val="160088969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1243013"/>
            <a:ext cx="4470400" cy="33543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B483413-C5A2-46DE-8AAF-2686C7F575D1}" type="slidenum">
              <a:rPr kumimoji="1" lang="ja-JP" altLang="en-US" smtClean="0"/>
              <a:t>1</a:t>
            </a:fld>
            <a:endParaRPr kumimoji="1" lang="ja-JP" altLang="en-US"/>
          </a:p>
        </p:txBody>
      </p:sp>
    </p:spTree>
    <p:extLst>
      <p:ext uri="{BB962C8B-B14F-4D97-AF65-F5344CB8AC3E}">
        <p14:creationId xmlns:p14="http://schemas.microsoft.com/office/powerpoint/2010/main" val="40696284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1243013"/>
            <a:ext cx="4470400" cy="33543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B483413-C5A2-46DE-8AAF-2686C7F575D1}" type="slidenum">
              <a:rPr kumimoji="1" lang="ja-JP" altLang="en-US" smtClean="0"/>
              <a:t>2</a:t>
            </a:fld>
            <a:endParaRPr kumimoji="1" lang="ja-JP" altLang="en-US"/>
          </a:p>
        </p:txBody>
      </p:sp>
    </p:spTree>
    <p:extLst>
      <p:ext uri="{BB962C8B-B14F-4D97-AF65-F5344CB8AC3E}">
        <p14:creationId xmlns:p14="http://schemas.microsoft.com/office/powerpoint/2010/main" val="19032574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1243013"/>
            <a:ext cx="4470400" cy="33543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B483413-C5A2-46DE-8AAF-2686C7F575D1}" type="slidenum">
              <a:rPr kumimoji="1" lang="ja-JP" altLang="en-US" smtClean="0"/>
              <a:t>3</a:t>
            </a:fld>
            <a:endParaRPr kumimoji="1" lang="ja-JP" altLang="en-US"/>
          </a:p>
        </p:txBody>
      </p:sp>
    </p:spTree>
    <p:extLst>
      <p:ext uri="{BB962C8B-B14F-4D97-AF65-F5344CB8AC3E}">
        <p14:creationId xmlns:p14="http://schemas.microsoft.com/office/powerpoint/2010/main" val="5302090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1243013"/>
            <a:ext cx="4470400" cy="33543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B483413-C5A2-46DE-8AAF-2686C7F575D1}" type="slidenum">
              <a:rPr kumimoji="1" lang="ja-JP" altLang="en-US" smtClean="0"/>
              <a:t>4</a:t>
            </a:fld>
            <a:endParaRPr kumimoji="1" lang="ja-JP" altLang="en-US"/>
          </a:p>
        </p:txBody>
      </p:sp>
    </p:spTree>
    <p:extLst>
      <p:ext uri="{BB962C8B-B14F-4D97-AF65-F5344CB8AC3E}">
        <p14:creationId xmlns:p14="http://schemas.microsoft.com/office/powerpoint/2010/main" val="27074081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1243013"/>
            <a:ext cx="4470400" cy="33543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B483413-C5A2-46DE-8AAF-2686C7F575D1}" type="slidenum">
              <a:rPr kumimoji="1" lang="ja-JP" altLang="en-US" smtClean="0"/>
              <a:t>6</a:t>
            </a:fld>
            <a:endParaRPr kumimoji="1" lang="ja-JP" altLang="en-US"/>
          </a:p>
        </p:txBody>
      </p:sp>
    </p:spTree>
    <p:extLst>
      <p:ext uri="{BB962C8B-B14F-4D97-AF65-F5344CB8AC3E}">
        <p14:creationId xmlns:p14="http://schemas.microsoft.com/office/powerpoint/2010/main" val="29775634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B483413-C5A2-46DE-8AAF-2686C7F575D1}" type="slidenum">
              <a:rPr kumimoji="1" lang="ja-JP" altLang="en-US" smtClean="0"/>
              <a:t>7</a:t>
            </a:fld>
            <a:endParaRPr kumimoji="1" lang="ja-JP" altLang="en-US"/>
          </a:p>
        </p:txBody>
      </p:sp>
    </p:spTree>
    <p:extLst>
      <p:ext uri="{BB962C8B-B14F-4D97-AF65-F5344CB8AC3E}">
        <p14:creationId xmlns:p14="http://schemas.microsoft.com/office/powerpoint/2010/main" val="475020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097876" y="1796820"/>
            <a:ext cx="12442587" cy="3822371"/>
          </a:xfrm>
        </p:spPr>
        <p:txBody>
          <a:bodyPr anchor="b"/>
          <a:lstStyle>
            <a:lvl1pPr algn="ctr">
              <a:defRPr sz="9605"/>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829792" y="5766596"/>
            <a:ext cx="10978754" cy="2650752"/>
          </a:xfrm>
        </p:spPr>
        <p:txBody>
          <a:bodyPr/>
          <a:lstStyle>
            <a:lvl1pPr marL="0" indent="0" algn="ctr">
              <a:buNone/>
              <a:defRPr sz="3842"/>
            </a:lvl1pPr>
            <a:lvl2pPr marL="731931" indent="0" algn="ctr">
              <a:buNone/>
              <a:defRPr sz="3202"/>
            </a:lvl2pPr>
            <a:lvl3pPr marL="1463863" indent="0" algn="ctr">
              <a:buNone/>
              <a:defRPr sz="2882"/>
            </a:lvl3pPr>
            <a:lvl4pPr marL="2195794" indent="0" algn="ctr">
              <a:buNone/>
              <a:defRPr sz="2561"/>
            </a:lvl4pPr>
            <a:lvl5pPr marL="2927726" indent="0" algn="ctr">
              <a:buNone/>
              <a:defRPr sz="2561"/>
            </a:lvl5pPr>
            <a:lvl6pPr marL="3659657" indent="0" algn="ctr">
              <a:buNone/>
              <a:defRPr sz="2561"/>
            </a:lvl6pPr>
            <a:lvl7pPr marL="4391589" indent="0" algn="ctr">
              <a:buNone/>
              <a:defRPr sz="2561"/>
            </a:lvl7pPr>
            <a:lvl8pPr marL="5123520" indent="0" algn="ctr">
              <a:buNone/>
              <a:defRPr sz="2561"/>
            </a:lvl8pPr>
            <a:lvl9pPr marL="5855452" indent="0" algn="ctr">
              <a:buNone/>
              <a:defRPr sz="2561"/>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422F811F-F3A6-4AD1-9D3F-EA8BDA8177F3}" type="datetimeFigureOut">
              <a:rPr kumimoji="1" lang="ja-JP" altLang="en-US" smtClean="0"/>
              <a:t>2017/2/2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AE157C7-BFFF-4396-BED9-879D278F1500}" type="slidenum">
              <a:rPr kumimoji="1" lang="ja-JP" altLang="en-US" smtClean="0"/>
              <a:t>‹#›</a:t>
            </a:fld>
            <a:endParaRPr kumimoji="1" lang="ja-JP" altLang="en-US"/>
          </a:p>
        </p:txBody>
      </p:sp>
    </p:spTree>
    <p:extLst>
      <p:ext uri="{BB962C8B-B14F-4D97-AF65-F5344CB8AC3E}">
        <p14:creationId xmlns:p14="http://schemas.microsoft.com/office/powerpoint/2010/main" val="12439067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22F811F-F3A6-4AD1-9D3F-EA8BDA8177F3}" type="datetimeFigureOut">
              <a:rPr kumimoji="1" lang="ja-JP" altLang="en-US" smtClean="0"/>
              <a:t>2017/2/2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AE157C7-BFFF-4396-BED9-879D278F1500}" type="slidenum">
              <a:rPr kumimoji="1" lang="ja-JP" altLang="en-US" smtClean="0"/>
              <a:t>‹#›</a:t>
            </a:fld>
            <a:endParaRPr kumimoji="1" lang="ja-JP" altLang="en-US"/>
          </a:p>
        </p:txBody>
      </p:sp>
    </p:spTree>
    <p:extLst>
      <p:ext uri="{BB962C8B-B14F-4D97-AF65-F5344CB8AC3E}">
        <p14:creationId xmlns:p14="http://schemas.microsoft.com/office/powerpoint/2010/main" val="28875567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475561" y="584538"/>
            <a:ext cx="3156392" cy="9304322"/>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1006386" y="584538"/>
            <a:ext cx="9286196" cy="9304322"/>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22F811F-F3A6-4AD1-9D3F-EA8BDA8177F3}" type="datetimeFigureOut">
              <a:rPr kumimoji="1" lang="ja-JP" altLang="en-US" smtClean="0"/>
              <a:t>2017/2/2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AE157C7-BFFF-4396-BED9-879D278F1500}" type="slidenum">
              <a:rPr kumimoji="1" lang="ja-JP" altLang="en-US" smtClean="0"/>
              <a:t>‹#›</a:t>
            </a:fld>
            <a:endParaRPr kumimoji="1" lang="ja-JP" altLang="en-US"/>
          </a:p>
        </p:txBody>
      </p:sp>
    </p:spTree>
    <p:extLst>
      <p:ext uri="{BB962C8B-B14F-4D97-AF65-F5344CB8AC3E}">
        <p14:creationId xmlns:p14="http://schemas.microsoft.com/office/powerpoint/2010/main" val="941152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22F811F-F3A6-4AD1-9D3F-EA8BDA8177F3}" type="datetimeFigureOut">
              <a:rPr kumimoji="1" lang="ja-JP" altLang="en-US" smtClean="0"/>
              <a:t>2017/2/2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AE157C7-BFFF-4396-BED9-879D278F1500}" type="slidenum">
              <a:rPr kumimoji="1" lang="ja-JP" altLang="en-US" smtClean="0"/>
              <a:t>‹#›</a:t>
            </a:fld>
            <a:endParaRPr kumimoji="1" lang="ja-JP" altLang="en-US"/>
          </a:p>
        </p:txBody>
      </p:sp>
    </p:spTree>
    <p:extLst>
      <p:ext uri="{BB962C8B-B14F-4D97-AF65-F5344CB8AC3E}">
        <p14:creationId xmlns:p14="http://schemas.microsoft.com/office/powerpoint/2010/main" val="26249767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998762" y="2737166"/>
            <a:ext cx="12625567" cy="4567021"/>
          </a:xfrm>
        </p:spPr>
        <p:txBody>
          <a:bodyPr anchor="b"/>
          <a:lstStyle>
            <a:lvl1pPr>
              <a:defRPr sz="9605"/>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998762" y="7347393"/>
            <a:ext cx="12625567" cy="2401688"/>
          </a:xfrm>
        </p:spPr>
        <p:txBody>
          <a:bodyPr/>
          <a:lstStyle>
            <a:lvl1pPr marL="0" indent="0">
              <a:buNone/>
              <a:defRPr sz="3842">
                <a:solidFill>
                  <a:schemeClr val="tx1"/>
                </a:solidFill>
              </a:defRPr>
            </a:lvl1pPr>
            <a:lvl2pPr marL="731931" indent="0">
              <a:buNone/>
              <a:defRPr sz="3202">
                <a:solidFill>
                  <a:schemeClr val="tx1">
                    <a:tint val="75000"/>
                  </a:schemeClr>
                </a:solidFill>
              </a:defRPr>
            </a:lvl2pPr>
            <a:lvl3pPr marL="1463863" indent="0">
              <a:buNone/>
              <a:defRPr sz="2882">
                <a:solidFill>
                  <a:schemeClr val="tx1">
                    <a:tint val="75000"/>
                  </a:schemeClr>
                </a:solidFill>
              </a:defRPr>
            </a:lvl3pPr>
            <a:lvl4pPr marL="2195794" indent="0">
              <a:buNone/>
              <a:defRPr sz="2561">
                <a:solidFill>
                  <a:schemeClr val="tx1">
                    <a:tint val="75000"/>
                  </a:schemeClr>
                </a:solidFill>
              </a:defRPr>
            </a:lvl4pPr>
            <a:lvl5pPr marL="2927726" indent="0">
              <a:buNone/>
              <a:defRPr sz="2561">
                <a:solidFill>
                  <a:schemeClr val="tx1">
                    <a:tint val="75000"/>
                  </a:schemeClr>
                </a:solidFill>
              </a:defRPr>
            </a:lvl5pPr>
            <a:lvl6pPr marL="3659657" indent="0">
              <a:buNone/>
              <a:defRPr sz="2561">
                <a:solidFill>
                  <a:schemeClr val="tx1">
                    <a:tint val="75000"/>
                  </a:schemeClr>
                </a:solidFill>
              </a:defRPr>
            </a:lvl6pPr>
            <a:lvl7pPr marL="4391589" indent="0">
              <a:buNone/>
              <a:defRPr sz="2561">
                <a:solidFill>
                  <a:schemeClr val="tx1">
                    <a:tint val="75000"/>
                  </a:schemeClr>
                </a:solidFill>
              </a:defRPr>
            </a:lvl7pPr>
            <a:lvl8pPr marL="5123520" indent="0">
              <a:buNone/>
              <a:defRPr sz="2561">
                <a:solidFill>
                  <a:schemeClr val="tx1">
                    <a:tint val="75000"/>
                  </a:schemeClr>
                </a:solidFill>
              </a:defRPr>
            </a:lvl8pPr>
            <a:lvl9pPr marL="5855452" indent="0">
              <a:buNone/>
              <a:defRPr sz="2561">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422F811F-F3A6-4AD1-9D3F-EA8BDA8177F3}" type="datetimeFigureOut">
              <a:rPr kumimoji="1" lang="ja-JP" altLang="en-US" smtClean="0"/>
              <a:t>2017/2/2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AE157C7-BFFF-4396-BED9-879D278F1500}" type="slidenum">
              <a:rPr kumimoji="1" lang="ja-JP" altLang="en-US" smtClean="0"/>
              <a:t>‹#›</a:t>
            </a:fld>
            <a:endParaRPr kumimoji="1" lang="ja-JP" altLang="en-US"/>
          </a:p>
        </p:txBody>
      </p:sp>
    </p:spTree>
    <p:extLst>
      <p:ext uri="{BB962C8B-B14F-4D97-AF65-F5344CB8AC3E}">
        <p14:creationId xmlns:p14="http://schemas.microsoft.com/office/powerpoint/2010/main" val="1442735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1006386" y="2922690"/>
            <a:ext cx="6221294" cy="696617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7410658" y="2922690"/>
            <a:ext cx="6221294" cy="696617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422F811F-F3A6-4AD1-9D3F-EA8BDA8177F3}" type="datetimeFigureOut">
              <a:rPr kumimoji="1" lang="ja-JP" altLang="en-US" smtClean="0"/>
              <a:t>2017/2/2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AE157C7-BFFF-4396-BED9-879D278F1500}" type="slidenum">
              <a:rPr kumimoji="1" lang="ja-JP" altLang="en-US" smtClean="0"/>
              <a:t>‹#›</a:t>
            </a:fld>
            <a:endParaRPr kumimoji="1" lang="ja-JP" altLang="en-US"/>
          </a:p>
        </p:txBody>
      </p:sp>
    </p:spTree>
    <p:extLst>
      <p:ext uri="{BB962C8B-B14F-4D97-AF65-F5344CB8AC3E}">
        <p14:creationId xmlns:p14="http://schemas.microsoft.com/office/powerpoint/2010/main" val="3911106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1008292" y="584541"/>
            <a:ext cx="12625567" cy="2122128"/>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008294" y="2691417"/>
            <a:ext cx="6192702" cy="1319022"/>
          </a:xfrm>
        </p:spPr>
        <p:txBody>
          <a:bodyPr anchor="b"/>
          <a:lstStyle>
            <a:lvl1pPr marL="0" indent="0">
              <a:buNone/>
              <a:defRPr sz="3842" b="1"/>
            </a:lvl1pPr>
            <a:lvl2pPr marL="731931" indent="0">
              <a:buNone/>
              <a:defRPr sz="3202" b="1"/>
            </a:lvl2pPr>
            <a:lvl3pPr marL="1463863" indent="0">
              <a:buNone/>
              <a:defRPr sz="2882" b="1"/>
            </a:lvl3pPr>
            <a:lvl4pPr marL="2195794" indent="0">
              <a:buNone/>
              <a:defRPr sz="2561" b="1"/>
            </a:lvl4pPr>
            <a:lvl5pPr marL="2927726" indent="0">
              <a:buNone/>
              <a:defRPr sz="2561" b="1"/>
            </a:lvl5pPr>
            <a:lvl6pPr marL="3659657" indent="0">
              <a:buNone/>
              <a:defRPr sz="2561" b="1"/>
            </a:lvl6pPr>
            <a:lvl7pPr marL="4391589" indent="0">
              <a:buNone/>
              <a:defRPr sz="2561" b="1"/>
            </a:lvl7pPr>
            <a:lvl8pPr marL="5123520" indent="0">
              <a:buNone/>
              <a:defRPr sz="2561" b="1"/>
            </a:lvl8pPr>
            <a:lvl9pPr marL="5855452" indent="0">
              <a:buNone/>
              <a:defRPr sz="2561" b="1"/>
            </a:lvl9pPr>
          </a:lstStyle>
          <a:p>
            <a:pPr lvl="0"/>
            <a:r>
              <a:rPr lang="ja-JP" altLang="en-US" smtClean="0"/>
              <a:t>マスター テキストの書式設定</a:t>
            </a:r>
          </a:p>
        </p:txBody>
      </p:sp>
      <p:sp>
        <p:nvSpPr>
          <p:cNvPr id="4" name="Content Placeholder 3"/>
          <p:cNvSpPr>
            <a:spLocks noGrp="1"/>
          </p:cNvSpPr>
          <p:nvPr>
            <p:ph sz="half" idx="2"/>
          </p:nvPr>
        </p:nvSpPr>
        <p:spPr>
          <a:xfrm>
            <a:off x="1008294" y="4010440"/>
            <a:ext cx="6192702" cy="589875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7410660" y="2691417"/>
            <a:ext cx="6223200" cy="1319022"/>
          </a:xfrm>
        </p:spPr>
        <p:txBody>
          <a:bodyPr anchor="b"/>
          <a:lstStyle>
            <a:lvl1pPr marL="0" indent="0">
              <a:buNone/>
              <a:defRPr sz="3842" b="1"/>
            </a:lvl1pPr>
            <a:lvl2pPr marL="731931" indent="0">
              <a:buNone/>
              <a:defRPr sz="3202" b="1"/>
            </a:lvl2pPr>
            <a:lvl3pPr marL="1463863" indent="0">
              <a:buNone/>
              <a:defRPr sz="2882" b="1"/>
            </a:lvl3pPr>
            <a:lvl4pPr marL="2195794" indent="0">
              <a:buNone/>
              <a:defRPr sz="2561" b="1"/>
            </a:lvl4pPr>
            <a:lvl5pPr marL="2927726" indent="0">
              <a:buNone/>
              <a:defRPr sz="2561" b="1"/>
            </a:lvl5pPr>
            <a:lvl6pPr marL="3659657" indent="0">
              <a:buNone/>
              <a:defRPr sz="2561" b="1"/>
            </a:lvl6pPr>
            <a:lvl7pPr marL="4391589" indent="0">
              <a:buNone/>
              <a:defRPr sz="2561" b="1"/>
            </a:lvl7pPr>
            <a:lvl8pPr marL="5123520" indent="0">
              <a:buNone/>
              <a:defRPr sz="2561" b="1"/>
            </a:lvl8pPr>
            <a:lvl9pPr marL="5855452" indent="0">
              <a:buNone/>
              <a:defRPr sz="2561" b="1"/>
            </a:lvl9pPr>
          </a:lstStyle>
          <a:p>
            <a:pPr lvl="0"/>
            <a:r>
              <a:rPr lang="ja-JP" altLang="en-US" smtClean="0"/>
              <a:t>マスター テキストの書式設定</a:t>
            </a:r>
          </a:p>
        </p:txBody>
      </p:sp>
      <p:sp>
        <p:nvSpPr>
          <p:cNvPr id="6" name="Content Placeholder 5"/>
          <p:cNvSpPr>
            <a:spLocks noGrp="1"/>
          </p:cNvSpPr>
          <p:nvPr>
            <p:ph sz="quarter" idx="4"/>
          </p:nvPr>
        </p:nvSpPr>
        <p:spPr>
          <a:xfrm>
            <a:off x="7410660" y="4010440"/>
            <a:ext cx="6223200" cy="589875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422F811F-F3A6-4AD1-9D3F-EA8BDA8177F3}" type="datetimeFigureOut">
              <a:rPr kumimoji="1" lang="ja-JP" altLang="en-US" smtClean="0"/>
              <a:t>2017/2/2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AE157C7-BFFF-4396-BED9-879D278F1500}" type="slidenum">
              <a:rPr kumimoji="1" lang="ja-JP" altLang="en-US" smtClean="0"/>
              <a:t>‹#›</a:t>
            </a:fld>
            <a:endParaRPr kumimoji="1" lang="ja-JP" altLang="en-US"/>
          </a:p>
        </p:txBody>
      </p:sp>
    </p:spTree>
    <p:extLst>
      <p:ext uri="{BB962C8B-B14F-4D97-AF65-F5344CB8AC3E}">
        <p14:creationId xmlns:p14="http://schemas.microsoft.com/office/powerpoint/2010/main" val="4250399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422F811F-F3A6-4AD1-9D3F-EA8BDA8177F3}" type="datetimeFigureOut">
              <a:rPr kumimoji="1" lang="ja-JP" altLang="en-US" smtClean="0"/>
              <a:t>2017/2/2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AE157C7-BFFF-4396-BED9-879D278F1500}" type="slidenum">
              <a:rPr kumimoji="1" lang="ja-JP" altLang="en-US" smtClean="0"/>
              <a:t>‹#›</a:t>
            </a:fld>
            <a:endParaRPr kumimoji="1" lang="ja-JP" altLang="en-US"/>
          </a:p>
        </p:txBody>
      </p:sp>
    </p:spTree>
    <p:extLst>
      <p:ext uri="{BB962C8B-B14F-4D97-AF65-F5344CB8AC3E}">
        <p14:creationId xmlns:p14="http://schemas.microsoft.com/office/powerpoint/2010/main" val="2589263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2F811F-F3A6-4AD1-9D3F-EA8BDA8177F3}" type="datetimeFigureOut">
              <a:rPr kumimoji="1" lang="ja-JP" altLang="en-US" smtClean="0"/>
              <a:t>2017/2/2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AE157C7-BFFF-4396-BED9-879D278F1500}" type="slidenum">
              <a:rPr kumimoji="1" lang="ja-JP" altLang="en-US" smtClean="0"/>
              <a:t>‹#›</a:t>
            </a:fld>
            <a:endParaRPr kumimoji="1" lang="ja-JP" altLang="en-US"/>
          </a:p>
        </p:txBody>
      </p:sp>
    </p:spTree>
    <p:extLst>
      <p:ext uri="{BB962C8B-B14F-4D97-AF65-F5344CB8AC3E}">
        <p14:creationId xmlns:p14="http://schemas.microsoft.com/office/powerpoint/2010/main" val="29062183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008292" y="731943"/>
            <a:ext cx="4721245" cy="2561802"/>
          </a:xfrm>
        </p:spPr>
        <p:txBody>
          <a:bodyPr anchor="b"/>
          <a:lstStyle>
            <a:lvl1pPr>
              <a:defRPr sz="5123"/>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6223200" y="1580796"/>
            <a:ext cx="7410659" cy="7802313"/>
          </a:xfrm>
        </p:spPr>
        <p:txBody>
          <a:bodyPr/>
          <a:lstStyle>
            <a:lvl1pPr>
              <a:defRPr sz="5123"/>
            </a:lvl1pPr>
            <a:lvl2pPr>
              <a:defRPr sz="4483"/>
            </a:lvl2pPr>
            <a:lvl3pPr>
              <a:defRPr sz="3842"/>
            </a:lvl3pPr>
            <a:lvl4pPr>
              <a:defRPr sz="3202"/>
            </a:lvl4pPr>
            <a:lvl5pPr>
              <a:defRPr sz="3202"/>
            </a:lvl5pPr>
            <a:lvl6pPr>
              <a:defRPr sz="3202"/>
            </a:lvl6pPr>
            <a:lvl7pPr>
              <a:defRPr sz="3202"/>
            </a:lvl7pPr>
            <a:lvl8pPr>
              <a:defRPr sz="3202"/>
            </a:lvl8pPr>
            <a:lvl9pPr>
              <a:defRPr sz="3202"/>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1008292" y="3293745"/>
            <a:ext cx="4721245" cy="6102070"/>
          </a:xfrm>
        </p:spPr>
        <p:txBody>
          <a:bodyPr/>
          <a:lstStyle>
            <a:lvl1pPr marL="0" indent="0">
              <a:buNone/>
              <a:defRPr sz="2561"/>
            </a:lvl1pPr>
            <a:lvl2pPr marL="731931" indent="0">
              <a:buNone/>
              <a:defRPr sz="2241"/>
            </a:lvl2pPr>
            <a:lvl3pPr marL="1463863" indent="0">
              <a:buNone/>
              <a:defRPr sz="1921"/>
            </a:lvl3pPr>
            <a:lvl4pPr marL="2195794" indent="0">
              <a:buNone/>
              <a:defRPr sz="1601"/>
            </a:lvl4pPr>
            <a:lvl5pPr marL="2927726" indent="0">
              <a:buNone/>
              <a:defRPr sz="1601"/>
            </a:lvl5pPr>
            <a:lvl6pPr marL="3659657" indent="0">
              <a:buNone/>
              <a:defRPr sz="1601"/>
            </a:lvl6pPr>
            <a:lvl7pPr marL="4391589" indent="0">
              <a:buNone/>
              <a:defRPr sz="1601"/>
            </a:lvl7pPr>
            <a:lvl8pPr marL="5123520" indent="0">
              <a:buNone/>
              <a:defRPr sz="1601"/>
            </a:lvl8pPr>
            <a:lvl9pPr marL="5855452" indent="0">
              <a:buNone/>
              <a:defRPr sz="1601"/>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22F811F-F3A6-4AD1-9D3F-EA8BDA8177F3}" type="datetimeFigureOut">
              <a:rPr kumimoji="1" lang="ja-JP" altLang="en-US" smtClean="0"/>
              <a:t>2017/2/2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AE157C7-BFFF-4396-BED9-879D278F1500}" type="slidenum">
              <a:rPr kumimoji="1" lang="ja-JP" altLang="en-US" smtClean="0"/>
              <a:t>‹#›</a:t>
            </a:fld>
            <a:endParaRPr kumimoji="1" lang="ja-JP" altLang="en-US"/>
          </a:p>
        </p:txBody>
      </p:sp>
    </p:spTree>
    <p:extLst>
      <p:ext uri="{BB962C8B-B14F-4D97-AF65-F5344CB8AC3E}">
        <p14:creationId xmlns:p14="http://schemas.microsoft.com/office/powerpoint/2010/main" val="41059852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008292" y="731943"/>
            <a:ext cx="4721245" cy="2561802"/>
          </a:xfrm>
        </p:spPr>
        <p:txBody>
          <a:bodyPr anchor="b"/>
          <a:lstStyle>
            <a:lvl1pPr>
              <a:defRPr sz="5123"/>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6223200" y="1580796"/>
            <a:ext cx="7410659" cy="7802313"/>
          </a:xfrm>
        </p:spPr>
        <p:txBody>
          <a:bodyPr anchor="t"/>
          <a:lstStyle>
            <a:lvl1pPr marL="0" indent="0">
              <a:buNone/>
              <a:defRPr sz="5123"/>
            </a:lvl1pPr>
            <a:lvl2pPr marL="731931" indent="0">
              <a:buNone/>
              <a:defRPr sz="4483"/>
            </a:lvl2pPr>
            <a:lvl3pPr marL="1463863" indent="0">
              <a:buNone/>
              <a:defRPr sz="3842"/>
            </a:lvl3pPr>
            <a:lvl4pPr marL="2195794" indent="0">
              <a:buNone/>
              <a:defRPr sz="3202"/>
            </a:lvl4pPr>
            <a:lvl5pPr marL="2927726" indent="0">
              <a:buNone/>
              <a:defRPr sz="3202"/>
            </a:lvl5pPr>
            <a:lvl6pPr marL="3659657" indent="0">
              <a:buNone/>
              <a:defRPr sz="3202"/>
            </a:lvl6pPr>
            <a:lvl7pPr marL="4391589" indent="0">
              <a:buNone/>
              <a:defRPr sz="3202"/>
            </a:lvl7pPr>
            <a:lvl8pPr marL="5123520" indent="0">
              <a:buNone/>
              <a:defRPr sz="3202"/>
            </a:lvl8pPr>
            <a:lvl9pPr marL="5855452" indent="0">
              <a:buNone/>
              <a:defRPr sz="3202"/>
            </a:lvl9pPr>
          </a:lstStyle>
          <a:p>
            <a:r>
              <a:rPr lang="ja-JP" altLang="en-US" smtClean="0"/>
              <a:t>図を追加</a:t>
            </a:r>
            <a:endParaRPr lang="en-US" dirty="0"/>
          </a:p>
        </p:txBody>
      </p:sp>
      <p:sp>
        <p:nvSpPr>
          <p:cNvPr id="4" name="Text Placeholder 3"/>
          <p:cNvSpPr>
            <a:spLocks noGrp="1"/>
          </p:cNvSpPr>
          <p:nvPr>
            <p:ph type="body" sz="half" idx="2"/>
          </p:nvPr>
        </p:nvSpPr>
        <p:spPr>
          <a:xfrm>
            <a:off x="1008292" y="3293745"/>
            <a:ext cx="4721245" cy="6102070"/>
          </a:xfrm>
        </p:spPr>
        <p:txBody>
          <a:bodyPr/>
          <a:lstStyle>
            <a:lvl1pPr marL="0" indent="0">
              <a:buNone/>
              <a:defRPr sz="2561"/>
            </a:lvl1pPr>
            <a:lvl2pPr marL="731931" indent="0">
              <a:buNone/>
              <a:defRPr sz="2241"/>
            </a:lvl2pPr>
            <a:lvl3pPr marL="1463863" indent="0">
              <a:buNone/>
              <a:defRPr sz="1921"/>
            </a:lvl3pPr>
            <a:lvl4pPr marL="2195794" indent="0">
              <a:buNone/>
              <a:defRPr sz="1601"/>
            </a:lvl4pPr>
            <a:lvl5pPr marL="2927726" indent="0">
              <a:buNone/>
              <a:defRPr sz="1601"/>
            </a:lvl5pPr>
            <a:lvl6pPr marL="3659657" indent="0">
              <a:buNone/>
              <a:defRPr sz="1601"/>
            </a:lvl6pPr>
            <a:lvl7pPr marL="4391589" indent="0">
              <a:buNone/>
              <a:defRPr sz="1601"/>
            </a:lvl7pPr>
            <a:lvl8pPr marL="5123520" indent="0">
              <a:buNone/>
              <a:defRPr sz="1601"/>
            </a:lvl8pPr>
            <a:lvl9pPr marL="5855452" indent="0">
              <a:buNone/>
              <a:defRPr sz="1601"/>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22F811F-F3A6-4AD1-9D3F-EA8BDA8177F3}" type="datetimeFigureOut">
              <a:rPr kumimoji="1" lang="ja-JP" altLang="en-US" smtClean="0"/>
              <a:t>2017/2/2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AE157C7-BFFF-4396-BED9-879D278F1500}" type="slidenum">
              <a:rPr kumimoji="1" lang="ja-JP" altLang="en-US" smtClean="0"/>
              <a:t>‹#›</a:t>
            </a:fld>
            <a:endParaRPr kumimoji="1" lang="ja-JP" altLang="en-US"/>
          </a:p>
        </p:txBody>
      </p:sp>
    </p:spTree>
    <p:extLst>
      <p:ext uri="{BB962C8B-B14F-4D97-AF65-F5344CB8AC3E}">
        <p14:creationId xmlns:p14="http://schemas.microsoft.com/office/powerpoint/2010/main" val="17207020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06386" y="584541"/>
            <a:ext cx="12625567" cy="2122128"/>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006386" y="2922690"/>
            <a:ext cx="12625567" cy="6966170"/>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1006386" y="10176048"/>
            <a:ext cx="3293626" cy="584538"/>
          </a:xfrm>
          <a:prstGeom prst="rect">
            <a:avLst/>
          </a:prstGeom>
        </p:spPr>
        <p:txBody>
          <a:bodyPr vert="horz" lIns="91440" tIns="45720" rIns="91440" bIns="45720" rtlCol="0" anchor="ctr"/>
          <a:lstStyle>
            <a:lvl1pPr algn="l">
              <a:defRPr sz="1921">
                <a:solidFill>
                  <a:schemeClr val="tx1">
                    <a:tint val="75000"/>
                  </a:schemeClr>
                </a:solidFill>
              </a:defRPr>
            </a:lvl1pPr>
          </a:lstStyle>
          <a:p>
            <a:fld id="{422F811F-F3A6-4AD1-9D3F-EA8BDA8177F3}" type="datetimeFigureOut">
              <a:rPr kumimoji="1" lang="ja-JP" altLang="en-US" smtClean="0"/>
              <a:t>2017/2/2</a:t>
            </a:fld>
            <a:endParaRPr kumimoji="1" lang="ja-JP" altLang="en-US"/>
          </a:p>
        </p:txBody>
      </p:sp>
      <p:sp>
        <p:nvSpPr>
          <p:cNvPr id="5" name="Footer Placeholder 4"/>
          <p:cNvSpPr>
            <a:spLocks noGrp="1"/>
          </p:cNvSpPr>
          <p:nvPr>
            <p:ph type="ftr" sz="quarter" idx="3"/>
          </p:nvPr>
        </p:nvSpPr>
        <p:spPr>
          <a:xfrm>
            <a:off x="4848950" y="10176048"/>
            <a:ext cx="4940439" cy="584538"/>
          </a:xfrm>
          <a:prstGeom prst="rect">
            <a:avLst/>
          </a:prstGeom>
        </p:spPr>
        <p:txBody>
          <a:bodyPr vert="horz" lIns="91440" tIns="45720" rIns="91440" bIns="45720" rtlCol="0" anchor="ctr"/>
          <a:lstStyle>
            <a:lvl1pPr algn="ctr">
              <a:defRPr sz="1921">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10338326" y="10176048"/>
            <a:ext cx="3293626" cy="584538"/>
          </a:xfrm>
          <a:prstGeom prst="rect">
            <a:avLst/>
          </a:prstGeom>
        </p:spPr>
        <p:txBody>
          <a:bodyPr vert="horz" lIns="91440" tIns="45720" rIns="91440" bIns="45720" rtlCol="0" anchor="ctr"/>
          <a:lstStyle>
            <a:lvl1pPr algn="r">
              <a:defRPr sz="1921">
                <a:solidFill>
                  <a:schemeClr val="tx1">
                    <a:tint val="75000"/>
                  </a:schemeClr>
                </a:solidFill>
              </a:defRPr>
            </a:lvl1pPr>
          </a:lstStyle>
          <a:p>
            <a:fld id="{9AE157C7-BFFF-4396-BED9-879D278F1500}" type="slidenum">
              <a:rPr kumimoji="1" lang="ja-JP" altLang="en-US" smtClean="0"/>
              <a:t>‹#›</a:t>
            </a:fld>
            <a:endParaRPr kumimoji="1" lang="ja-JP" altLang="en-US"/>
          </a:p>
        </p:txBody>
      </p:sp>
    </p:spTree>
    <p:extLst>
      <p:ext uri="{BB962C8B-B14F-4D97-AF65-F5344CB8AC3E}">
        <p14:creationId xmlns:p14="http://schemas.microsoft.com/office/powerpoint/2010/main" val="10510893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1463863" rtl="0" eaLnBrk="1" latinLnBrk="0" hangingPunct="1">
        <a:lnSpc>
          <a:spcPct val="90000"/>
        </a:lnSpc>
        <a:spcBef>
          <a:spcPct val="0"/>
        </a:spcBef>
        <a:buNone/>
        <a:defRPr kumimoji="1" sz="7044" kern="1200">
          <a:solidFill>
            <a:schemeClr val="tx1"/>
          </a:solidFill>
          <a:latin typeface="+mj-lt"/>
          <a:ea typeface="+mj-ea"/>
          <a:cs typeface="+mj-cs"/>
        </a:defRPr>
      </a:lvl1pPr>
    </p:titleStyle>
    <p:bodyStyle>
      <a:lvl1pPr marL="365966" indent="-365966" algn="l" defTabSz="1463863" rtl="0" eaLnBrk="1" latinLnBrk="0" hangingPunct="1">
        <a:lnSpc>
          <a:spcPct val="90000"/>
        </a:lnSpc>
        <a:spcBef>
          <a:spcPts val="1601"/>
        </a:spcBef>
        <a:buFont typeface="Arial" panose="020B0604020202020204" pitchFamily="34" charset="0"/>
        <a:buChar char="•"/>
        <a:defRPr kumimoji="1" sz="4483" kern="1200">
          <a:solidFill>
            <a:schemeClr val="tx1"/>
          </a:solidFill>
          <a:latin typeface="+mn-lt"/>
          <a:ea typeface="+mn-ea"/>
          <a:cs typeface="+mn-cs"/>
        </a:defRPr>
      </a:lvl1pPr>
      <a:lvl2pPr marL="1097897" indent="-365966" algn="l" defTabSz="1463863" rtl="0" eaLnBrk="1" latinLnBrk="0" hangingPunct="1">
        <a:lnSpc>
          <a:spcPct val="90000"/>
        </a:lnSpc>
        <a:spcBef>
          <a:spcPts val="800"/>
        </a:spcBef>
        <a:buFont typeface="Arial" panose="020B0604020202020204" pitchFamily="34" charset="0"/>
        <a:buChar char="•"/>
        <a:defRPr kumimoji="1" sz="3842" kern="1200">
          <a:solidFill>
            <a:schemeClr val="tx1"/>
          </a:solidFill>
          <a:latin typeface="+mn-lt"/>
          <a:ea typeface="+mn-ea"/>
          <a:cs typeface="+mn-cs"/>
        </a:defRPr>
      </a:lvl2pPr>
      <a:lvl3pPr marL="1829829" indent="-365966" algn="l" defTabSz="1463863" rtl="0" eaLnBrk="1" latinLnBrk="0" hangingPunct="1">
        <a:lnSpc>
          <a:spcPct val="90000"/>
        </a:lnSpc>
        <a:spcBef>
          <a:spcPts val="800"/>
        </a:spcBef>
        <a:buFont typeface="Arial" panose="020B0604020202020204" pitchFamily="34" charset="0"/>
        <a:buChar char="•"/>
        <a:defRPr kumimoji="1" sz="3202" kern="1200">
          <a:solidFill>
            <a:schemeClr val="tx1"/>
          </a:solidFill>
          <a:latin typeface="+mn-lt"/>
          <a:ea typeface="+mn-ea"/>
          <a:cs typeface="+mn-cs"/>
        </a:defRPr>
      </a:lvl3pPr>
      <a:lvl4pPr marL="2561760" indent="-365966" algn="l" defTabSz="1463863" rtl="0" eaLnBrk="1" latinLnBrk="0" hangingPunct="1">
        <a:lnSpc>
          <a:spcPct val="90000"/>
        </a:lnSpc>
        <a:spcBef>
          <a:spcPts val="800"/>
        </a:spcBef>
        <a:buFont typeface="Arial" panose="020B0604020202020204" pitchFamily="34" charset="0"/>
        <a:buChar char="•"/>
        <a:defRPr kumimoji="1" sz="2882" kern="1200">
          <a:solidFill>
            <a:schemeClr val="tx1"/>
          </a:solidFill>
          <a:latin typeface="+mn-lt"/>
          <a:ea typeface="+mn-ea"/>
          <a:cs typeface="+mn-cs"/>
        </a:defRPr>
      </a:lvl4pPr>
      <a:lvl5pPr marL="3293692" indent="-365966" algn="l" defTabSz="1463863" rtl="0" eaLnBrk="1" latinLnBrk="0" hangingPunct="1">
        <a:lnSpc>
          <a:spcPct val="90000"/>
        </a:lnSpc>
        <a:spcBef>
          <a:spcPts val="800"/>
        </a:spcBef>
        <a:buFont typeface="Arial" panose="020B0604020202020204" pitchFamily="34" charset="0"/>
        <a:buChar char="•"/>
        <a:defRPr kumimoji="1" sz="2882" kern="1200">
          <a:solidFill>
            <a:schemeClr val="tx1"/>
          </a:solidFill>
          <a:latin typeface="+mn-lt"/>
          <a:ea typeface="+mn-ea"/>
          <a:cs typeface="+mn-cs"/>
        </a:defRPr>
      </a:lvl5pPr>
      <a:lvl6pPr marL="4025623" indent="-365966" algn="l" defTabSz="1463863" rtl="0" eaLnBrk="1" latinLnBrk="0" hangingPunct="1">
        <a:lnSpc>
          <a:spcPct val="90000"/>
        </a:lnSpc>
        <a:spcBef>
          <a:spcPts val="800"/>
        </a:spcBef>
        <a:buFont typeface="Arial" panose="020B0604020202020204" pitchFamily="34" charset="0"/>
        <a:buChar char="•"/>
        <a:defRPr kumimoji="1" sz="2882" kern="1200">
          <a:solidFill>
            <a:schemeClr val="tx1"/>
          </a:solidFill>
          <a:latin typeface="+mn-lt"/>
          <a:ea typeface="+mn-ea"/>
          <a:cs typeface="+mn-cs"/>
        </a:defRPr>
      </a:lvl6pPr>
      <a:lvl7pPr marL="4757555" indent="-365966" algn="l" defTabSz="1463863" rtl="0" eaLnBrk="1" latinLnBrk="0" hangingPunct="1">
        <a:lnSpc>
          <a:spcPct val="90000"/>
        </a:lnSpc>
        <a:spcBef>
          <a:spcPts val="800"/>
        </a:spcBef>
        <a:buFont typeface="Arial" panose="020B0604020202020204" pitchFamily="34" charset="0"/>
        <a:buChar char="•"/>
        <a:defRPr kumimoji="1" sz="2882" kern="1200">
          <a:solidFill>
            <a:schemeClr val="tx1"/>
          </a:solidFill>
          <a:latin typeface="+mn-lt"/>
          <a:ea typeface="+mn-ea"/>
          <a:cs typeface="+mn-cs"/>
        </a:defRPr>
      </a:lvl7pPr>
      <a:lvl8pPr marL="5489486" indent="-365966" algn="l" defTabSz="1463863" rtl="0" eaLnBrk="1" latinLnBrk="0" hangingPunct="1">
        <a:lnSpc>
          <a:spcPct val="90000"/>
        </a:lnSpc>
        <a:spcBef>
          <a:spcPts val="800"/>
        </a:spcBef>
        <a:buFont typeface="Arial" panose="020B0604020202020204" pitchFamily="34" charset="0"/>
        <a:buChar char="•"/>
        <a:defRPr kumimoji="1" sz="2882" kern="1200">
          <a:solidFill>
            <a:schemeClr val="tx1"/>
          </a:solidFill>
          <a:latin typeface="+mn-lt"/>
          <a:ea typeface="+mn-ea"/>
          <a:cs typeface="+mn-cs"/>
        </a:defRPr>
      </a:lvl8pPr>
      <a:lvl9pPr marL="6221418" indent="-365966" algn="l" defTabSz="1463863" rtl="0" eaLnBrk="1" latinLnBrk="0" hangingPunct="1">
        <a:lnSpc>
          <a:spcPct val="90000"/>
        </a:lnSpc>
        <a:spcBef>
          <a:spcPts val="800"/>
        </a:spcBef>
        <a:buFont typeface="Arial" panose="020B0604020202020204" pitchFamily="34" charset="0"/>
        <a:buChar char="•"/>
        <a:defRPr kumimoji="1" sz="2882" kern="1200">
          <a:solidFill>
            <a:schemeClr val="tx1"/>
          </a:solidFill>
          <a:latin typeface="+mn-lt"/>
          <a:ea typeface="+mn-ea"/>
          <a:cs typeface="+mn-cs"/>
        </a:defRPr>
      </a:lvl9pPr>
    </p:bodyStyle>
    <p:otherStyle>
      <a:defPPr>
        <a:defRPr lang="en-US"/>
      </a:defPPr>
      <a:lvl1pPr marL="0" algn="l" defTabSz="1463863" rtl="0" eaLnBrk="1" latinLnBrk="0" hangingPunct="1">
        <a:defRPr kumimoji="1" sz="2882" kern="1200">
          <a:solidFill>
            <a:schemeClr val="tx1"/>
          </a:solidFill>
          <a:latin typeface="+mn-lt"/>
          <a:ea typeface="+mn-ea"/>
          <a:cs typeface="+mn-cs"/>
        </a:defRPr>
      </a:lvl1pPr>
      <a:lvl2pPr marL="731931" algn="l" defTabSz="1463863" rtl="0" eaLnBrk="1" latinLnBrk="0" hangingPunct="1">
        <a:defRPr kumimoji="1" sz="2882" kern="1200">
          <a:solidFill>
            <a:schemeClr val="tx1"/>
          </a:solidFill>
          <a:latin typeface="+mn-lt"/>
          <a:ea typeface="+mn-ea"/>
          <a:cs typeface="+mn-cs"/>
        </a:defRPr>
      </a:lvl2pPr>
      <a:lvl3pPr marL="1463863" algn="l" defTabSz="1463863" rtl="0" eaLnBrk="1" latinLnBrk="0" hangingPunct="1">
        <a:defRPr kumimoji="1" sz="2882" kern="1200">
          <a:solidFill>
            <a:schemeClr val="tx1"/>
          </a:solidFill>
          <a:latin typeface="+mn-lt"/>
          <a:ea typeface="+mn-ea"/>
          <a:cs typeface="+mn-cs"/>
        </a:defRPr>
      </a:lvl3pPr>
      <a:lvl4pPr marL="2195794" algn="l" defTabSz="1463863" rtl="0" eaLnBrk="1" latinLnBrk="0" hangingPunct="1">
        <a:defRPr kumimoji="1" sz="2882" kern="1200">
          <a:solidFill>
            <a:schemeClr val="tx1"/>
          </a:solidFill>
          <a:latin typeface="+mn-lt"/>
          <a:ea typeface="+mn-ea"/>
          <a:cs typeface="+mn-cs"/>
        </a:defRPr>
      </a:lvl4pPr>
      <a:lvl5pPr marL="2927726" algn="l" defTabSz="1463863" rtl="0" eaLnBrk="1" latinLnBrk="0" hangingPunct="1">
        <a:defRPr kumimoji="1" sz="2882" kern="1200">
          <a:solidFill>
            <a:schemeClr val="tx1"/>
          </a:solidFill>
          <a:latin typeface="+mn-lt"/>
          <a:ea typeface="+mn-ea"/>
          <a:cs typeface="+mn-cs"/>
        </a:defRPr>
      </a:lvl5pPr>
      <a:lvl6pPr marL="3659657" algn="l" defTabSz="1463863" rtl="0" eaLnBrk="1" latinLnBrk="0" hangingPunct="1">
        <a:defRPr kumimoji="1" sz="2882" kern="1200">
          <a:solidFill>
            <a:schemeClr val="tx1"/>
          </a:solidFill>
          <a:latin typeface="+mn-lt"/>
          <a:ea typeface="+mn-ea"/>
          <a:cs typeface="+mn-cs"/>
        </a:defRPr>
      </a:lvl6pPr>
      <a:lvl7pPr marL="4391589" algn="l" defTabSz="1463863" rtl="0" eaLnBrk="1" latinLnBrk="0" hangingPunct="1">
        <a:defRPr kumimoji="1" sz="2882" kern="1200">
          <a:solidFill>
            <a:schemeClr val="tx1"/>
          </a:solidFill>
          <a:latin typeface="+mn-lt"/>
          <a:ea typeface="+mn-ea"/>
          <a:cs typeface="+mn-cs"/>
        </a:defRPr>
      </a:lvl7pPr>
      <a:lvl8pPr marL="5123520" algn="l" defTabSz="1463863" rtl="0" eaLnBrk="1" latinLnBrk="0" hangingPunct="1">
        <a:defRPr kumimoji="1" sz="2882" kern="1200">
          <a:solidFill>
            <a:schemeClr val="tx1"/>
          </a:solidFill>
          <a:latin typeface="+mn-lt"/>
          <a:ea typeface="+mn-ea"/>
          <a:cs typeface="+mn-cs"/>
        </a:defRPr>
      </a:lvl8pPr>
      <a:lvl9pPr marL="5855452" algn="l" defTabSz="1463863" rtl="0" eaLnBrk="1" latinLnBrk="0" hangingPunct="1">
        <a:defRPr kumimoji="1" sz="288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42037" y="3833391"/>
            <a:ext cx="12442586" cy="1637212"/>
          </a:xfrm>
        </p:spPr>
        <p:txBody>
          <a:bodyPr>
            <a:normAutofit/>
          </a:bodyPr>
          <a:lstStyle/>
          <a:p>
            <a:r>
              <a:rPr lang="ja-JP" altLang="ja-JP" sz="6000" dirty="0"/>
              <a:t>脳卒中発症時の症状と判断について　</a:t>
            </a:r>
            <a:endParaRPr lang="ja-JP" altLang="en-US" sz="6000" dirty="0"/>
          </a:p>
        </p:txBody>
      </p:sp>
    </p:spTree>
    <p:extLst>
      <p:ext uri="{BB962C8B-B14F-4D97-AF65-F5344CB8AC3E}">
        <p14:creationId xmlns:p14="http://schemas.microsoft.com/office/powerpoint/2010/main" val="21886683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06386" y="593031"/>
            <a:ext cx="12625567" cy="2122128"/>
          </a:xfrm>
        </p:spPr>
        <p:txBody>
          <a:bodyPr>
            <a:normAutofit/>
          </a:bodyPr>
          <a:lstStyle/>
          <a:p>
            <a:r>
              <a:rPr lang="ja-JP" altLang="ja-JP" sz="4400" dirty="0"/>
              <a:t>架空</a:t>
            </a:r>
            <a:r>
              <a:rPr lang="ja-JP" altLang="ja-JP" sz="4400" dirty="0" smtClean="0"/>
              <a:t>症例</a:t>
            </a:r>
            <a:r>
              <a:rPr lang="ja-JP" altLang="en-US" sz="4400" dirty="0" smtClean="0"/>
              <a:t>①</a:t>
            </a:r>
            <a:endParaRPr kumimoji="1" lang="ja-JP" altLang="en-US" sz="4400" dirty="0"/>
          </a:p>
        </p:txBody>
      </p:sp>
      <p:sp>
        <p:nvSpPr>
          <p:cNvPr id="3" name="コンテンツ プレースホルダー 2"/>
          <p:cNvSpPr>
            <a:spLocks noGrp="1"/>
          </p:cNvSpPr>
          <p:nvPr>
            <p:ph idx="1"/>
          </p:nvPr>
        </p:nvSpPr>
        <p:spPr>
          <a:xfrm>
            <a:off x="1006386" y="2105199"/>
            <a:ext cx="12625567" cy="8424936"/>
          </a:xfrm>
        </p:spPr>
        <p:txBody>
          <a:bodyPr>
            <a:normAutofit/>
          </a:bodyPr>
          <a:lstStyle/>
          <a:p>
            <a:pPr marL="0" indent="0">
              <a:buNone/>
            </a:pPr>
            <a:endParaRPr lang="ja-JP" altLang="en-US" sz="2400" dirty="0"/>
          </a:p>
          <a:p>
            <a:pPr marL="0" indent="0">
              <a:buNone/>
            </a:pPr>
            <a:r>
              <a:rPr lang="ja-JP" altLang="en-US" sz="2400" dirty="0"/>
              <a:t>妻：「あら？どうしたの？」</a:t>
            </a:r>
          </a:p>
          <a:p>
            <a:pPr marL="0" indent="0">
              <a:buNone/>
            </a:pPr>
            <a:r>
              <a:rPr lang="ja-JP" altLang="en-US" sz="2400" dirty="0"/>
              <a:t>夫：「いやぁ・・・なんか、左手が、いうことをきかないんだ・・・。」</a:t>
            </a:r>
          </a:p>
          <a:p>
            <a:pPr marL="0" indent="0">
              <a:buNone/>
            </a:pPr>
            <a:endParaRPr lang="ja-JP" altLang="en-US" sz="2400" dirty="0"/>
          </a:p>
          <a:p>
            <a:pPr marL="0" indent="0">
              <a:buNone/>
            </a:pPr>
            <a:r>
              <a:rPr lang="ja-JP" altLang="en-US" sz="2400" dirty="0"/>
              <a:t>そういって夫は立ち上がるが、足どりはフラフラとおぼつかない。</a:t>
            </a:r>
          </a:p>
          <a:p>
            <a:pPr marL="0" indent="0">
              <a:buNone/>
            </a:pPr>
            <a:r>
              <a:rPr lang="ja-JP" altLang="en-US" sz="2400" dirty="0"/>
              <a:t>こんな夫を見るのは初めてだ。妻は心配した。</a:t>
            </a:r>
          </a:p>
          <a:p>
            <a:pPr marL="0" indent="0">
              <a:buNone/>
            </a:pPr>
            <a:endParaRPr lang="ja-JP" altLang="en-US" sz="2400" dirty="0"/>
          </a:p>
          <a:p>
            <a:pPr marL="0" indent="0">
              <a:buNone/>
            </a:pPr>
            <a:r>
              <a:rPr lang="ja-JP" altLang="en-US" sz="2400" dirty="0"/>
              <a:t>妻：「大丈夫？どこか、具合でも悪いの？」</a:t>
            </a:r>
          </a:p>
          <a:p>
            <a:pPr marL="0" indent="0">
              <a:buNone/>
            </a:pPr>
            <a:r>
              <a:rPr lang="ja-JP" altLang="en-US" sz="2400" dirty="0"/>
              <a:t>夫：「少しめまいがしてね・・・疲れているのかな？大丈夫、少し横になって休めば治るよ。」</a:t>
            </a:r>
          </a:p>
          <a:p>
            <a:pPr marL="0" indent="0">
              <a:buNone/>
            </a:pPr>
            <a:r>
              <a:rPr lang="ja-JP" altLang="en-US" sz="2400" dirty="0"/>
              <a:t>妻：「うん、わかった。」</a:t>
            </a:r>
          </a:p>
          <a:p>
            <a:pPr marL="0" indent="0">
              <a:buNone/>
            </a:pPr>
            <a:endParaRPr lang="ja-JP" altLang="en-US" sz="2400" dirty="0"/>
          </a:p>
          <a:p>
            <a:pPr marL="0" indent="0">
              <a:buNone/>
            </a:pPr>
            <a:r>
              <a:rPr lang="ja-JP" altLang="en-US" sz="2400" dirty="0"/>
              <a:t>夫は寝室に向かった。</a:t>
            </a:r>
          </a:p>
          <a:p>
            <a:pPr marL="0" indent="0">
              <a:buNone/>
            </a:pPr>
            <a:r>
              <a:rPr lang="ja-JP" altLang="en-US" sz="2400" dirty="0"/>
              <a:t>夕方になっても起きてこない夫が気になり、妻は寝室へ様子を見に行った。</a:t>
            </a:r>
          </a:p>
          <a:p>
            <a:pPr marL="0" indent="0">
              <a:buNone/>
            </a:pPr>
            <a:endParaRPr lang="ja-JP" altLang="en-US" sz="2400" dirty="0"/>
          </a:p>
          <a:p>
            <a:pPr marL="0" indent="0">
              <a:buNone/>
            </a:pPr>
            <a:r>
              <a:rPr lang="ja-JP" altLang="en-US" sz="2400" dirty="0"/>
              <a:t>そこには・・・</a:t>
            </a:r>
          </a:p>
          <a:p>
            <a:pPr marL="0" indent="0">
              <a:buNone/>
            </a:pPr>
            <a:endParaRPr lang="ja-JP" altLang="en-US" sz="2400" dirty="0"/>
          </a:p>
        </p:txBody>
      </p:sp>
    </p:spTree>
    <p:extLst>
      <p:ext uri="{BB962C8B-B14F-4D97-AF65-F5344CB8AC3E}">
        <p14:creationId xmlns:p14="http://schemas.microsoft.com/office/powerpoint/2010/main" val="32871459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ja-JP" sz="4400" dirty="0"/>
              <a:t>架空</a:t>
            </a:r>
            <a:r>
              <a:rPr lang="ja-JP" altLang="ja-JP" sz="4400" dirty="0" smtClean="0"/>
              <a:t>症例</a:t>
            </a:r>
            <a:r>
              <a:rPr lang="ja-JP" altLang="en-US" sz="4400" dirty="0" smtClean="0"/>
              <a:t>①</a:t>
            </a:r>
            <a:endParaRPr kumimoji="1" lang="ja-JP" altLang="en-US" sz="4400" dirty="0"/>
          </a:p>
        </p:txBody>
      </p:sp>
      <p:sp>
        <p:nvSpPr>
          <p:cNvPr id="3" name="コンテンツ プレースホルダー 2"/>
          <p:cNvSpPr>
            <a:spLocks noGrp="1"/>
          </p:cNvSpPr>
          <p:nvPr>
            <p:ph idx="1"/>
          </p:nvPr>
        </p:nvSpPr>
        <p:spPr>
          <a:xfrm>
            <a:off x="1006386" y="3185319"/>
            <a:ext cx="12625567" cy="7272808"/>
          </a:xfrm>
        </p:spPr>
        <p:txBody>
          <a:bodyPr>
            <a:normAutofit/>
          </a:bodyPr>
          <a:lstStyle/>
          <a:p>
            <a:pPr marL="0" indent="0">
              <a:buNone/>
            </a:pPr>
            <a:r>
              <a:rPr lang="ja-JP" altLang="en-US" sz="2400" dirty="0" smtClean="0"/>
              <a:t>ベッド</a:t>
            </a:r>
            <a:r>
              <a:rPr lang="ja-JP" altLang="en-US" sz="2400" dirty="0"/>
              <a:t>の上で意識を失っている夫の姿。左口角からよだれを垂らしており、呼びかけても返事が無い。</a:t>
            </a:r>
          </a:p>
          <a:p>
            <a:pPr marL="0" indent="0">
              <a:buNone/>
            </a:pPr>
            <a:r>
              <a:rPr lang="ja-JP" altLang="en-US" sz="2400" dirty="0"/>
              <a:t>すぐに</a:t>
            </a:r>
            <a:r>
              <a:rPr lang="en-US" altLang="ja-JP" sz="2400" dirty="0"/>
              <a:t>119</a:t>
            </a:r>
            <a:r>
              <a:rPr lang="ja-JP" altLang="en-US" sz="2400" dirty="0"/>
              <a:t>番した。</a:t>
            </a:r>
          </a:p>
          <a:p>
            <a:pPr marL="0" indent="0">
              <a:buNone/>
            </a:pPr>
            <a:r>
              <a:rPr lang="ja-JP" altLang="en-US" sz="2400" dirty="0"/>
              <a:t>救急搬送され、病院で医師から説明を受けた。</a:t>
            </a:r>
          </a:p>
          <a:p>
            <a:pPr marL="0" indent="0">
              <a:buNone/>
            </a:pPr>
            <a:r>
              <a:rPr lang="ja-JP" altLang="en-US" sz="2400" dirty="0"/>
              <a:t>脳梗塞だった。</a:t>
            </a:r>
          </a:p>
          <a:p>
            <a:pPr marL="0" indent="0">
              <a:buNone/>
            </a:pPr>
            <a:endParaRPr lang="ja-JP" altLang="en-US" sz="2400" dirty="0"/>
          </a:p>
          <a:p>
            <a:pPr marL="0" indent="0">
              <a:buNone/>
            </a:pPr>
            <a:r>
              <a:rPr lang="ja-JP" altLang="en-US" sz="2400" dirty="0"/>
              <a:t>妻は思った。</a:t>
            </a:r>
          </a:p>
          <a:p>
            <a:pPr marL="0" indent="0">
              <a:buNone/>
            </a:pPr>
            <a:r>
              <a:rPr lang="ja-JP" altLang="en-US" sz="2400" dirty="0"/>
              <a:t>　“ああ・・・あの時、あの時だ・・・</a:t>
            </a:r>
            <a:r>
              <a:rPr lang="en-US" altLang="ja-JP" sz="2400" dirty="0"/>
              <a:t>!!</a:t>
            </a:r>
            <a:r>
              <a:rPr lang="ja-JP" altLang="en-US" sz="2400" dirty="0"/>
              <a:t>私が・・・早く、救急車を呼んでいれば・・・</a:t>
            </a:r>
            <a:r>
              <a:rPr lang="en-US" altLang="ja-JP" sz="2400" dirty="0"/>
              <a:t>!!”</a:t>
            </a:r>
          </a:p>
          <a:p>
            <a:pPr marL="0" indent="0">
              <a:buNone/>
            </a:pPr>
            <a:endParaRPr lang="en-US" altLang="ja-JP" sz="2400" dirty="0"/>
          </a:p>
          <a:p>
            <a:pPr marL="0" indent="0">
              <a:buNone/>
            </a:pPr>
            <a:r>
              <a:rPr lang="ja-JP" altLang="en-US" sz="2400" dirty="0"/>
              <a:t>左手が動きにくい、ふらつく、めまい・・・今になって、それが脳梗塞の初期症状であったことに気付き、妻はひどく後悔した。まさか、こんなことになるとは思っていなかった</a:t>
            </a:r>
            <a:r>
              <a:rPr lang="ja-JP" altLang="en-US" sz="2400" dirty="0" smtClean="0"/>
              <a:t>。</a:t>
            </a:r>
            <a:endParaRPr lang="en-US" altLang="ja-JP" sz="2400" dirty="0" smtClean="0"/>
          </a:p>
          <a:p>
            <a:pPr marL="0" indent="0">
              <a:buNone/>
            </a:pPr>
            <a:endParaRPr lang="en-US" altLang="ja-JP" sz="2400" dirty="0"/>
          </a:p>
          <a:p>
            <a:pPr marL="0" indent="0">
              <a:buNone/>
            </a:pPr>
            <a:r>
              <a:rPr lang="ja-JP" altLang="ja-JP" sz="2400" dirty="0"/>
              <a:t>今はただ、夫の命が助かることを、祈るばかりである。</a:t>
            </a:r>
            <a:endParaRPr lang="ja-JP" altLang="en-US" sz="2400" dirty="0"/>
          </a:p>
          <a:p>
            <a:pPr marL="0" indent="0">
              <a:buNone/>
            </a:pPr>
            <a:endParaRPr kumimoji="1" lang="ja-JP" altLang="en-US" sz="2400" dirty="0"/>
          </a:p>
        </p:txBody>
      </p:sp>
    </p:spTree>
    <p:extLst>
      <p:ext uri="{BB962C8B-B14F-4D97-AF65-F5344CB8AC3E}">
        <p14:creationId xmlns:p14="http://schemas.microsoft.com/office/powerpoint/2010/main" val="33095275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400" dirty="0" smtClean="0"/>
              <a:t>架空症例②</a:t>
            </a:r>
            <a:endParaRPr kumimoji="1" lang="ja-JP" altLang="en-US" sz="4400" dirty="0"/>
          </a:p>
        </p:txBody>
      </p:sp>
      <p:sp>
        <p:nvSpPr>
          <p:cNvPr id="3" name="コンテンツ プレースホルダー 2"/>
          <p:cNvSpPr>
            <a:spLocks noGrp="1"/>
          </p:cNvSpPr>
          <p:nvPr>
            <p:ph idx="1"/>
          </p:nvPr>
        </p:nvSpPr>
        <p:spPr>
          <a:xfrm>
            <a:off x="1006386" y="2321223"/>
            <a:ext cx="12625567" cy="8064896"/>
          </a:xfrm>
        </p:spPr>
        <p:txBody>
          <a:bodyPr>
            <a:normAutofit/>
          </a:bodyPr>
          <a:lstStyle/>
          <a:p>
            <a:pPr marL="0" indent="0">
              <a:buNone/>
            </a:pPr>
            <a:r>
              <a:rPr lang="ja-JP" altLang="en-US" sz="2400" dirty="0"/>
              <a:t>私は</a:t>
            </a:r>
            <a:r>
              <a:rPr lang="en-US" altLang="ja-JP" sz="2400" dirty="0"/>
              <a:t>A</a:t>
            </a:r>
            <a:r>
              <a:rPr lang="ja-JP" altLang="en-US" sz="2400" dirty="0"/>
              <a:t>施設の介護職員だ。昨年の春に入社し、一年が経った。今日は、介護士の先輩と看護師一人、合わせて三人で夜勤だ。</a:t>
            </a:r>
          </a:p>
          <a:p>
            <a:pPr marL="0" indent="0">
              <a:buNone/>
            </a:pPr>
            <a:endParaRPr lang="ja-JP" altLang="en-US" sz="2400" dirty="0"/>
          </a:p>
          <a:p>
            <a:pPr marL="0" indent="0">
              <a:buNone/>
            </a:pPr>
            <a:r>
              <a:rPr lang="ja-JP" altLang="en-US" sz="2400" dirty="0"/>
              <a:t>夜はナースコールの嵐である。夜になると、不安が強くなったり、トイレが近くなったりする利用者さんもいて、三人の職員で何とか現場を維持している。</a:t>
            </a:r>
          </a:p>
          <a:p>
            <a:pPr marL="0" indent="0">
              <a:buNone/>
            </a:pPr>
            <a:endParaRPr lang="ja-JP" altLang="en-US" sz="2400" dirty="0"/>
          </a:p>
          <a:p>
            <a:pPr marL="0" indent="0">
              <a:buNone/>
            </a:pPr>
            <a:r>
              <a:rPr lang="ja-JP" altLang="en-US" sz="2400" dirty="0"/>
              <a:t>深夜になって、ナースコールも少し落ち着いた頃、</a:t>
            </a:r>
            <a:r>
              <a:rPr lang="en-US" altLang="ja-JP" sz="2400" dirty="0"/>
              <a:t>B</a:t>
            </a:r>
            <a:r>
              <a:rPr lang="ja-JP" altLang="en-US" sz="2400" dirty="0" err="1"/>
              <a:t>さんが</a:t>
            </a:r>
            <a:r>
              <a:rPr lang="ja-JP" altLang="en-US" sz="2400" dirty="0"/>
              <a:t>部屋から出てきた。</a:t>
            </a:r>
          </a:p>
          <a:p>
            <a:pPr marL="0" indent="0">
              <a:buNone/>
            </a:pPr>
            <a:endParaRPr lang="ja-JP" altLang="en-US" sz="2400" dirty="0"/>
          </a:p>
          <a:p>
            <a:pPr marL="0" indent="0">
              <a:buNone/>
            </a:pPr>
            <a:r>
              <a:rPr lang="ja-JP" altLang="en-US" sz="2400" dirty="0"/>
              <a:t>私：「どうしましたか？」</a:t>
            </a:r>
          </a:p>
          <a:p>
            <a:pPr marL="0" indent="0">
              <a:buNone/>
            </a:pPr>
            <a:r>
              <a:rPr lang="en-US" altLang="ja-JP" sz="2400" dirty="0"/>
              <a:t>B</a:t>
            </a:r>
            <a:r>
              <a:rPr lang="ja-JP" altLang="en-US" sz="2400" dirty="0"/>
              <a:t>さん：「</a:t>
            </a:r>
            <a:r>
              <a:rPr lang="ja-JP" altLang="en-US" sz="2400" dirty="0" err="1"/>
              <a:t>ん</a:t>
            </a:r>
            <a:r>
              <a:rPr lang="ja-JP" altLang="en-US" sz="2400" dirty="0"/>
              <a:t>ー・・・、いや、頭がクラクラしてねぇ。我慢できないほどではないんだけど。」</a:t>
            </a:r>
          </a:p>
          <a:p>
            <a:pPr marL="0" indent="0">
              <a:buNone/>
            </a:pPr>
            <a:endParaRPr lang="ja-JP" altLang="en-US" sz="2400" dirty="0"/>
          </a:p>
          <a:p>
            <a:pPr marL="0" indent="0">
              <a:buNone/>
            </a:pPr>
            <a:r>
              <a:rPr lang="ja-JP" altLang="en-US" sz="2400" dirty="0"/>
              <a:t>“いつもはぐっすり寝ている方だけどな・・・あ、そういえば、さっき、睡眠薬飲んでもらったばかりだ。きっと寝付けなくて、頭がボンヤリしてるのかな。”</a:t>
            </a:r>
          </a:p>
          <a:p>
            <a:pPr marL="0" indent="0">
              <a:buNone/>
            </a:pPr>
            <a:endParaRPr lang="ja-JP" altLang="en-US" sz="2400" dirty="0"/>
          </a:p>
          <a:p>
            <a:pPr marL="0" indent="0">
              <a:buNone/>
            </a:pPr>
            <a:r>
              <a:rPr lang="ja-JP" altLang="en-US" sz="2400" dirty="0"/>
              <a:t>私：「そうですか。もし、ひどくなるようなら、また知らせてください。もう夜の</a:t>
            </a:r>
            <a:r>
              <a:rPr lang="en-US" altLang="ja-JP" sz="2400" dirty="0"/>
              <a:t>11</a:t>
            </a:r>
            <a:r>
              <a:rPr lang="ja-JP" altLang="en-US" sz="2400" dirty="0"/>
              <a:t>時だし、一旦、ベッドに戻って、横になりましょう。」</a:t>
            </a:r>
          </a:p>
          <a:p>
            <a:pPr marL="0" indent="0">
              <a:buNone/>
            </a:pPr>
            <a:endParaRPr lang="ja-JP" altLang="en-US" sz="2400" dirty="0"/>
          </a:p>
          <a:p>
            <a:pPr marL="0" indent="0">
              <a:buNone/>
            </a:pPr>
            <a:endParaRPr lang="ja-JP" altLang="en-US" sz="2400" dirty="0"/>
          </a:p>
          <a:p>
            <a:pPr marL="0" indent="0">
              <a:buNone/>
            </a:pPr>
            <a:endParaRPr kumimoji="1" lang="ja-JP" altLang="en-US" sz="2400" dirty="0"/>
          </a:p>
        </p:txBody>
      </p:sp>
    </p:spTree>
    <p:extLst>
      <p:ext uri="{BB962C8B-B14F-4D97-AF65-F5344CB8AC3E}">
        <p14:creationId xmlns:p14="http://schemas.microsoft.com/office/powerpoint/2010/main" val="26463753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400" dirty="0" smtClean="0"/>
              <a:t>架空症例②</a:t>
            </a:r>
            <a:endParaRPr kumimoji="1" lang="ja-JP" altLang="en-US" sz="4400" dirty="0"/>
          </a:p>
        </p:txBody>
      </p:sp>
      <p:sp>
        <p:nvSpPr>
          <p:cNvPr id="3" name="コンテンツ プレースホルダー 2"/>
          <p:cNvSpPr>
            <a:spLocks noGrp="1"/>
          </p:cNvSpPr>
          <p:nvPr>
            <p:ph idx="1"/>
          </p:nvPr>
        </p:nvSpPr>
        <p:spPr>
          <a:xfrm>
            <a:off x="1006386" y="2249215"/>
            <a:ext cx="12625567" cy="8136904"/>
          </a:xfrm>
        </p:spPr>
        <p:txBody>
          <a:bodyPr>
            <a:noAutofit/>
          </a:bodyPr>
          <a:lstStyle/>
          <a:p>
            <a:pPr marL="0" indent="0">
              <a:buNone/>
            </a:pPr>
            <a:r>
              <a:rPr lang="ja-JP" altLang="en-US" sz="2400" dirty="0" smtClean="0"/>
              <a:t>私</a:t>
            </a:r>
            <a:r>
              <a:rPr lang="ja-JP" altLang="en-US" sz="2400" dirty="0"/>
              <a:t>はそう言って、夜勤を続け、２時間後に休憩に入った。</a:t>
            </a:r>
          </a:p>
          <a:p>
            <a:pPr marL="0" indent="0">
              <a:buNone/>
            </a:pPr>
            <a:endParaRPr lang="ja-JP" altLang="en-US" sz="2400" dirty="0"/>
          </a:p>
          <a:p>
            <a:pPr marL="0" indent="0">
              <a:buNone/>
            </a:pPr>
            <a:r>
              <a:rPr lang="ja-JP" altLang="en-US" sz="2400" dirty="0"/>
              <a:t>休憩中、突然、バタバタと慌しい足音が聞こえた。休憩室から出てみると、看護師がカートを押して出て行くところだった</a:t>
            </a:r>
            <a:r>
              <a:rPr lang="ja-JP" altLang="en-US" sz="2400" dirty="0" smtClean="0"/>
              <a:t>。</a:t>
            </a:r>
            <a:endParaRPr lang="ja-JP" altLang="en-US" sz="2400" dirty="0"/>
          </a:p>
          <a:p>
            <a:pPr marL="0" indent="0">
              <a:buNone/>
            </a:pPr>
            <a:r>
              <a:rPr lang="ja-JP" altLang="en-US" sz="2400" dirty="0"/>
              <a:t>慌てて</a:t>
            </a:r>
            <a:r>
              <a:rPr lang="en-US" altLang="ja-JP" sz="2400" dirty="0"/>
              <a:t>B</a:t>
            </a:r>
            <a:r>
              <a:rPr lang="ja-JP" altLang="en-US" sz="2400" dirty="0" err="1"/>
              <a:t>さんの</a:t>
            </a:r>
            <a:r>
              <a:rPr lang="ja-JP" altLang="en-US" sz="2400" dirty="0"/>
              <a:t>部屋へ向かった</a:t>
            </a:r>
            <a:r>
              <a:rPr lang="ja-JP" altLang="en-US" sz="2400" dirty="0" smtClean="0"/>
              <a:t>。明らか</a:t>
            </a:r>
            <a:r>
              <a:rPr lang="ja-JP" altLang="en-US" sz="2400" dirty="0"/>
              <a:t>に</a:t>
            </a:r>
            <a:r>
              <a:rPr lang="en-US" altLang="ja-JP" sz="2400" dirty="0"/>
              <a:t>B</a:t>
            </a:r>
            <a:r>
              <a:rPr lang="ja-JP" altLang="en-US" sz="2400" dirty="0" err="1"/>
              <a:t>さんの</a:t>
            </a:r>
            <a:r>
              <a:rPr lang="ja-JP" altLang="en-US" sz="2400" dirty="0"/>
              <a:t>様子がおかしい。意識が無く、左上下肢が脱力している</a:t>
            </a:r>
            <a:r>
              <a:rPr lang="ja-JP" altLang="en-US" sz="2400" dirty="0" smtClean="0"/>
              <a:t>。</a:t>
            </a:r>
            <a:endParaRPr lang="ja-JP" altLang="en-US" sz="2400" dirty="0"/>
          </a:p>
          <a:p>
            <a:pPr marL="0" indent="0">
              <a:buNone/>
            </a:pPr>
            <a:r>
              <a:rPr lang="ja-JP" altLang="en-US" sz="2400" dirty="0"/>
              <a:t>私：「何があったんですか</a:t>
            </a:r>
            <a:r>
              <a:rPr lang="en-US" altLang="ja-JP" sz="2400" dirty="0"/>
              <a:t>!?</a:t>
            </a:r>
            <a:r>
              <a:rPr lang="ja-JP" altLang="en-US" sz="2400" dirty="0"/>
              <a:t>」</a:t>
            </a:r>
          </a:p>
          <a:p>
            <a:pPr marL="0" indent="0">
              <a:buNone/>
            </a:pPr>
            <a:r>
              <a:rPr lang="ja-JP" altLang="en-US" sz="2400" dirty="0"/>
              <a:t>看護師：「急変です！救急車を呼んでください！」</a:t>
            </a:r>
          </a:p>
          <a:p>
            <a:pPr marL="0" indent="0">
              <a:buNone/>
            </a:pPr>
            <a:endParaRPr lang="ja-JP" altLang="en-US" sz="2400" dirty="0"/>
          </a:p>
          <a:p>
            <a:pPr marL="0" indent="0">
              <a:buNone/>
            </a:pPr>
            <a:r>
              <a:rPr lang="ja-JP" altLang="en-US" sz="2400" dirty="0"/>
              <a:t>すぐに</a:t>
            </a:r>
            <a:r>
              <a:rPr lang="en-US" altLang="ja-JP" sz="2400" dirty="0"/>
              <a:t>119</a:t>
            </a:r>
            <a:r>
              <a:rPr lang="ja-JP" altLang="en-US" sz="2400" dirty="0"/>
              <a:t>番した。</a:t>
            </a:r>
          </a:p>
          <a:p>
            <a:pPr marL="0" indent="0">
              <a:buNone/>
            </a:pPr>
            <a:r>
              <a:rPr lang="ja-JP" altLang="en-US" sz="2400" dirty="0"/>
              <a:t>病院で受けた診断は、脳梗塞。</a:t>
            </a:r>
            <a:r>
              <a:rPr lang="en-US" altLang="ja-JP" sz="2400" dirty="0"/>
              <a:t>B</a:t>
            </a:r>
            <a:r>
              <a:rPr lang="ja-JP" altLang="en-US" sz="2400" dirty="0" err="1"/>
              <a:t>さんがめまいを</a:t>
            </a:r>
            <a:r>
              <a:rPr lang="ja-JP" altLang="en-US" sz="2400" dirty="0"/>
              <a:t>訴えてから、４時間後の救急搬送だった。</a:t>
            </a:r>
          </a:p>
          <a:p>
            <a:pPr marL="0" indent="0">
              <a:buNone/>
            </a:pPr>
            <a:endParaRPr lang="ja-JP" altLang="en-US" sz="2400" dirty="0"/>
          </a:p>
          <a:p>
            <a:pPr marL="0" indent="0">
              <a:buNone/>
            </a:pPr>
            <a:r>
              <a:rPr lang="ja-JP" altLang="en-US" sz="2400" dirty="0"/>
              <a:t>医師：「もっと早くに症状に気付いていればね・・・薬も使えたんだけど・・・」</a:t>
            </a:r>
          </a:p>
          <a:p>
            <a:pPr marL="0" indent="0">
              <a:buNone/>
            </a:pPr>
            <a:endParaRPr lang="ja-JP" altLang="en-US" sz="2400" dirty="0"/>
          </a:p>
          <a:p>
            <a:pPr marL="0" indent="0">
              <a:buNone/>
            </a:pPr>
            <a:r>
              <a:rPr lang="ja-JP" altLang="en-US" sz="2400" dirty="0"/>
              <a:t>“ただの眠気だと思っていた。自分が気付けていれば・・・</a:t>
            </a:r>
            <a:r>
              <a:rPr lang="en-US" altLang="ja-JP" sz="2400" dirty="0"/>
              <a:t>!!”</a:t>
            </a:r>
          </a:p>
          <a:p>
            <a:pPr marL="0" indent="0">
              <a:buNone/>
            </a:pPr>
            <a:r>
              <a:rPr lang="ja-JP" altLang="en-US" sz="2400" dirty="0"/>
              <a:t>後悔した</a:t>
            </a:r>
            <a:r>
              <a:rPr lang="ja-JP" altLang="en-US" sz="2400" dirty="0" smtClean="0"/>
              <a:t>。</a:t>
            </a:r>
            <a:r>
              <a:rPr lang="en-US" altLang="ja-JP" sz="2400" dirty="0"/>
              <a:t>B</a:t>
            </a:r>
            <a:r>
              <a:rPr lang="ja-JP" altLang="ja-JP" sz="2400" dirty="0"/>
              <a:t>さんは、今、集中治療室に入っている。</a:t>
            </a:r>
            <a:endParaRPr lang="ja-JP" altLang="en-US" sz="2400" dirty="0"/>
          </a:p>
          <a:p>
            <a:pPr marL="0" indent="0">
              <a:buNone/>
            </a:pPr>
            <a:endParaRPr lang="ja-JP" altLang="en-US" sz="2400" dirty="0"/>
          </a:p>
          <a:p>
            <a:pPr marL="0" indent="0">
              <a:buNone/>
            </a:pPr>
            <a:endParaRPr kumimoji="1" lang="ja-JP" altLang="en-US" sz="2400" dirty="0"/>
          </a:p>
        </p:txBody>
      </p:sp>
    </p:spTree>
    <p:extLst>
      <p:ext uri="{BB962C8B-B14F-4D97-AF65-F5344CB8AC3E}">
        <p14:creationId xmlns:p14="http://schemas.microsoft.com/office/powerpoint/2010/main" val="33478093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265805" y="1025079"/>
            <a:ext cx="14347902" cy="1296144"/>
          </a:xfrm>
        </p:spPr>
        <p:txBody>
          <a:bodyPr>
            <a:noAutofit/>
          </a:bodyPr>
          <a:lstStyle/>
          <a:p>
            <a:pPr algn="l"/>
            <a:r>
              <a:rPr lang="ja-JP" altLang="ja-JP" sz="6000" b="1" dirty="0"/>
              <a:t>１　脳卒中を判断するポイント「ＦＡＳＴ</a:t>
            </a:r>
            <a:r>
              <a:rPr lang="ja-JP" altLang="ja-JP" sz="6000" b="1" dirty="0" smtClean="0"/>
              <a:t>」</a:t>
            </a:r>
            <a:endParaRPr lang="en-US" altLang="ja-JP" sz="6000" b="1" dirty="0" smtClean="0"/>
          </a:p>
          <a:p>
            <a:pPr algn="l"/>
            <a:endParaRPr lang="ja-JP" altLang="ja-JP" sz="6000" b="1" dirty="0"/>
          </a:p>
          <a:p>
            <a:pPr algn="l"/>
            <a:r>
              <a:rPr lang="ja-JP" altLang="en-US" sz="6000" dirty="0"/>
              <a:t>　　</a:t>
            </a:r>
          </a:p>
        </p:txBody>
      </p:sp>
      <p:pic>
        <p:nvPicPr>
          <p:cNvPr id="41" name="図 40"/>
          <p:cNvPicPr/>
          <p:nvPr/>
        </p:nvPicPr>
        <p:blipFill>
          <a:blip r:embed="rId3">
            <a:extLst>
              <a:ext uri="{28A0092B-C50C-407E-A947-70E740481C1C}">
                <a14:useLocalDpi xmlns:a14="http://schemas.microsoft.com/office/drawing/2010/main" val="0"/>
              </a:ext>
            </a:extLst>
          </a:blip>
          <a:srcRect/>
          <a:stretch>
            <a:fillRect/>
          </a:stretch>
        </p:blipFill>
        <p:spPr bwMode="auto">
          <a:xfrm>
            <a:off x="733893" y="2313813"/>
            <a:ext cx="3025689" cy="3195237"/>
          </a:xfrm>
          <a:prstGeom prst="rect">
            <a:avLst/>
          </a:prstGeom>
          <a:noFill/>
          <a:ln>
            <a:noFill/>
          </a:ln>
        </p:spPr>
      </p:pic>
      <p:sp>
        <p:nvSpPr>
          <p:cNvPr id="42" name="正方形/長方形 41"/>
          <p:cNvSpPr/>
          <p:nvPr/>
        </p:nvSpPr>
        <p:spPr>
          <a:xfrm>
            <a:off x="7439756" y="2702453"/>
            <a:ext cx="7066222" cy="31952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oAutofit/>
          </a:bodyPr>
          <a:lstStyle/>
          <a:p>
            <a:r>
              <a:rPr lang="ja-JP" altLang="en-US" sz="4000" dirty="0">
                <a:solidFill>
                  <a:srgbClr val="000000"/>
                </a:solidFill>
                <a:ea typeface="ＭＳ 明朝" panose="02020609040205080304" pitchFamily="17" charset="-128"/>
                <a:cs typeface="Times New Roman" panose="02020603050405020304" pitchFamily="18" charset="0"/>
              </a:rPr>
              <a:t>顔の片方だけが垂れ下がっているように見える。</a:t>
            </a:r>
            <a:endParaRPr lang="ja-JP" altLang="en-US" sz="4000" dirty="0">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r>
              <a:rPr lang="ja-JP" altLang="en-US" sz="4000" dirty="0">
                <a:solidFill>
                  <a:srgbClr val="000000"/>
                </a:solidFill>
                <a:ea typeface="ＭＳ 明朝" panose="02020609040205080304" pitchFamily="17" charset="-128"/>
                <a:cs typeface="Times New Roman" panose="02020603050405020304" pitchFamily="18" charset="0"/>
              </a:rPr>
              <a:t>笑顔を作っても片方の口角が挙がらない。</a:t>
            </a:r>
            <a:endParaRPr lang="ja-JP" altLang="en-US" sz="4000" dirty="0">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pic>
        <p:nvPicPr>
          <p:cNvPr id="43" name="図 42"/>
          <p:cNvPicPr/>
          <p:nvPr/>
        </p:nvPicPr>
        <p:blipFill>
          <a:blip r:embed="rId4">
            <a:extLst>
              <a:ext uri="{28A0092B-C50C-407E-A947-70E740481C1C}">
                <a14:useLocalDpi xmlns:a14="http://schemas.microsoft.com/office/drawing/2010/main" val="0"/>
              </a:ext>
            </a:extLst>
          </a:blip>
          <a:srcRect/>
          <a:stretch>
            <a:fillRect/>
          </a:stretch>
        </p:blipFill>
        <p:spPr bwMode="auto">
          <a:xfrm>
            <a:off x="163604" y="7011008"/>
            <a:ext cx="2084482" cy="3083050"/>
          </a:xfrm>
          <a:prstGeom prst="rect">
            <a:avLst/>
          </a:prstGeom>
          <a:noFill/>
          <a:ln>
            <a:noFill/>
          </a:ln>
        </p:spPr>
      </p:pic>
      <p:pic>
        <p:nvPicPr>
          <p:cNvPr id="44" name="図 43"/>
          <p:cNvPicPr/>
          <p:nvPr/>
        </p:nvPicPr>
        <p:blipFill>
          <a:blip r:embed="rId5">
            <a:extLst>
              <a:ext uri="{28A0092B-C50C-407E-A947-70E740481C1C}">
                <a14:useLocalDpi xmlns:a14="http://schemas.microsoft.com/office/drawing/2010/main" val="0"/>
              </a:ext>
            </a:extLst>
          </a:blip>
          <a:srcRect/>
          <a:stretch>
            <a:fillRect/>
          </a:stretch>
        </p:blipFill>
        <p:spPr bwMode="auto">
          <a:xfrm>
            <a:off x="2475204" y="7012488"/>
            <a:ext cx="2021451" cy="3267197"/>
          </a:xfrm>
          <a:prstGeom prst="rect">
            <a:avLst/>
          </a:prstGeom>
          <a:noFill/>
          <a:ln>
            <a:noFill/>
          </a:ln>
        </p:spPr>
      </p:pic>
      <p:sp>
        <p:nvSpPr>
          <p:cNvPr id="45" name="右矢印 44"/>
          <p:cNvSpPr/>
          <p:nvPr/>
        </p:nvSpPr>
        <p:spPr>
          <a:xfrm>
            <a:off x="2246737" y="7936902"/>
            <a:ext cx="342026" cy="1127425"/>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ja-JP" altLang="en-US" sz="4253"/>
          </a:p>
        </p:txBody>
      </p:sp>
      <p:sp>
        <p:nvSpPr>
          <p:cNvPr id="46" name="正方形/長方形 45"/>
          <p:cNvSpPr/>
          <p:nvPr/>
        </p:nvSpPr>
        <p:spPr>
          <a:xfrm>
            <a:off x="7345797" y="6612324"/>
            <a:ext cx="6742124" cy="38703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p>
            <a:r>
              <a:rPr lang="ja-JP" altLang="en-US" sz="4000" dirty="0">
                <a:solidFill>
                  <a:srgbClr val="000000"/>
                </a:solidFill>
                <a:ea typeface="ＭＳ 明朝" panose="02020609040205080304" pitchFamily="17" charset="-128"/>
                <a:cs typeface="Times New Roman" panose="02020603050405020304" pitchFamily="18" charset="0"/>
              </a:rPr>
              <a:t>両腕を体の前に出して目を閉じる。</a:t>
            </a:r>
            <a:endParaRPr lang="ja-JP" altLang="en-US" sz="4000" dirty="0">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r>
              <a:rPr lang="ja-JP" altLang="en-US" sz="4000" dirty="0">
                <a:solidFill>
                  <a:srgbClr val="000000"/>
                </a:solidFill>
                <a:ea typeface="ＭＳ 明朝" panose="02020609040205080304" pitchFamily="17" charset="-128"/>
                <a:cs typeface="Times New Roman" panose="02020603050405020304" pitchFamily="18" charset="0"/>
              </a:rPr>
              <a:t>片方の腕が徐々に下がる、あるいは片方だけ挙がらない。</a:t>
            </a:r>
            <a:endParaRPr lang="ja-JP" altLang="en-US" sz="4000" dirty="0">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17" name="正方形/長方形 16"/>
          <p:cNvSpPr/>
          <p:nvPr/>
        </p:nvSpPr>
        <p:spPr>
          <a:xfrm>
            <a:off x="4493886" y="2112586"/>
            <a:ext cx="2534482" cy="3195237"/>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25000" dirty="0" smtClean="0"/>
              <a:t>F</a:t>
            </a:r>
            <a:endParaRPr kumimoji="1" lang="ja-JP" altLang="en-US" sz="25000" dirty="0"/>
          </a:p>
        </p:txBody>
      </p:sp>
      <p:sp>
        <p:nvSpPr>
          <p:cNvPr id="47" name="正方形/長方形 46"/>
          <p:cNvSpPr/>
          <p:nvPr/>
        </p:nvSpPr>
        <p:spPr>
          <a:xfrm>
            <a:off x="4465132" y="6389547"/>
            <a:ext cx="2534482" cy="3195237"/>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sz="25000" dirty="0"/>
              <a:t>A</a:t>
            </a:r>
            <a:endParaRPr kumimoji="1" lang="ja-JP" altLang="en-US" sz="25000" dirty="0"/>
          </a:p>
        </p:txBody>
      </p:sp>
      <p:sp>
        <p:nvSpPr>
          <p:cNvPr id="48" name="正方形/長方形 47"/>
          <p:cNvSpPr/>
          <p:nvPr/>
        </p:nvSpPr>
        <p:spPr>
          <a:xfrm>
            <a:off x="4723773" y="4960180"/>
            <a:ext cx="3727775" cy="9819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oAutofit/>
          </a:bodyPr>
          <a:lstStyle/>
          <a:p>
            <a:r>
              <a:rPr lang="ja-JP" altLang="en-US" sz="2100" dirty="0">
                <a:solidFill>
                  <a:srgbClr val="000000"/>
                </a:solidFill>
                <a:ea typeface="ＭＳ 明朝" panose="02020609040205080304" pitchFamily="17" charset="-128"/>
                <a:cs typeface="Times New Roman" panose="02020603050405020304" pitchFamily="18" charset="0"/>
              </a:rPr>
              <a:t>Ｆａｃｅ：かお</a:t>
            </a:r>
            <a:endParaRPr lang="ja-JP" altLang="en-US" sz="2291" dirty="0">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r>
              <a:rPr lang="ja-JP" altLang="en-US" sz="1527" dirty="0">
                <a:solidFill>
                  <a:srgbClr val="000000"/>
                </a:solidFill>
                <a:ea typeface="ＭＳ 明朝" panose="02020609040205080304" pitchFamily="17" charset="-128"/>
                <a:cs typeface="Times New Roman" panose="02020603050405020304" pitchFamily="18" charset="0"/>
              </a:rPr>
              <a:t>フェイス</a:t>
            </a:r>
            <a:endParaRPr lang="ja-JP" altLang="en-US" sz="2291" dirty="0">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49" name="正方形/長方形 48"/>
          <p:cNvSpPr/>
          <p:nvPr/>
        </p:nvSpPr>
        <p:spPr>
          <a:xfrm>
            <a:off x="4842838" y="9308793"/>
            <a:ext cx="2964036" cy="12183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oAutofit/>
          </a:bodyPr>
          <a:lstStyle/>
          <a:p>
            <a:r>
              <a:rPr lang="ja-JP" altLang="en-US" sz="2100" dirty="0">
                <a:solidFill>
                  <a:srgbClr val="000000"/>
                </a:solidFill>
                <a:ea typeface="ＭＳ 明朝" panose="02020609040205080304" pitchFamily="17" charset="-128"/>
                <a:cs typeface="Times New Roman" panose="02020603050405020304" pitchFamily="18" charset="0"/>
              </a:rPr>
              <a:t>Ａｒｍ：うで</a:t>
            </a:r>
            <a:endParaRPr lang="ja-JP" altLang="en-US" sz="2291" dirty="0">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r>
              <a:rPr lang="ja-JP" altLang="en-US" sz="1527" dirty="0">
                <a:solidFill>
                  <a:srgbClr val="000000"/>
                </a:solidFill>
                <a:ea typeface="ＭＳ 明朝" panose="02020609040205080304" pitchFamily="17" charset="-128"/>
                <a:cs typeface="Times New Roman" panose="02020603050405020304" pitchFamily="18" charset="0"/>
              </a:rPr>
              <a:t>アーム</a:t>
            </a:r>
            <a:endParaRPr lang="ja-JP" altLang="en-US" sz="2291" dirty="0">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Tree>
    <p:extLst>
      <p:ext uri="{BB962C8B-B14F-4D97-AF65-F5344CB8AC3E}">
        <p14:creationId xmlns:p14="http://schemas.microsoft.com/office/powerpoint/2010/main" val="1437842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265805" y="1025079"/>
            <a:ext cx="14347902" cy="1296144"/>
          </a:xfrm>
        </p:spPr>
        <p:txBody>
          <a:bodyPr>
            <a:noAutofit/>
          </a:bodyPr>
          <a:lstStyle/>
          <a:p>
            <a:pPr algn="l"/>
            <a:r>
              <a:rPr lang="ja-JP" altLang="ja-JP" sz="6000" b="1" dirty="0"/>
              <a:t>１　脳卒中を判断するポイント「ＦＡＳＴ</a:t>
            </a:r>
            <a:r>
              <a:rPr lang="ja-JP" altLang="ja-JP" sz="6000" b="1" dirty="0" smtClean="0"/>
              <a:t>」</a:t>
            </a:r>
            <a:endParaRPr lang="en-US" altLang="ja-JP" sz="6000" b="1" dirty="0" smtClean="0"/>
          </a:p>
          <a:p>
            <a:pPr algn="l"/>
            <a:endParaRPr lang="ja-JP" altLang="ja-JP" sz="6000" b="1" dirty="0"/>
          </a:p>
          <a:p>
            <a:pPr algn="l"/>
            <a:r>
              <a:rPr lang="ja-JP" altLang="en-US" sz="6000" dirty="0"/>
              <a:t>　　</a:t>
            </a:r>
          </a:p>
        </p:txBody>
      </p:sp>
      <p:pic>
        <p:nvPicPr>
          <p:cNvPr id="11" name="図 10"/>
          <p:cNvPicPr/>
          <p:nvPr/>
        </p:nvPicPr>
        <p:blipFill>
          <a:blip r:embed="rId3">
            <a:extLst>
              <a:ext uri="{28A0092B-C50C-407E-A947-70E740481C1C}">
                <a14:useLocalDpi xmlns:a14="http://schemas.microsoft.com/office/drawing/2010/main" val="0"/>
              </a:ext>
            </a:extLst>
          </a:blip>
          <a:srcRect/>
          <a:stretch>
            <a:fillRect/>
          </a:stretch>
        </p:blipFill>
        <p:spPr bwMode="auto">
          <a:xfrm>
            <a:off x="2475203" y="3051192"/>
            <a:ext cx="2278563" cy="3057252"/>
          </a:xfrm>
          <a:prstGeom prst="rect">
            <a:avLst/>
          </a:prstGeom>
          <a:noFill/>
          <a:ln>
            <a:noFill/>
          </a:ln>
        </p:spPr>
      </p:pic>
      <p:sp>
        <p:nvSpPr>
          <p:cNvPr id="12" name="角丸四角形吹き出し 11"/>
          <p:cNvSpPr/>
          <p:nvPr/>
        </p:nvSpPr>
        <p:spPr>
          <a:xfrm>
            <a:off x="115702" y="2757117"/>
            <a:ext cx="2473061" cy="1217134"/>
          </a:xfrm>
          <a:prstGeom prst="wedgeRoundRectCallout">
            <a:avLst>
              <a:gd name="adj1" fmla="val 41939"/>
              <a:gd name="adj2" fmla="val 65631"/>
              <a:gd name="adj3" fmla="val 16667"/>
            </a:avLst>
          </a:prstGeom>
          <a:ln>
            <a:solidFill>
              <a:sysClr val="windowText" lastClr="000000"/>
            </a:solidFill>
          </a:ln>
        </p:spPr>
        <p:style>
          <a:lnRef idx="2">
            <a:schemeClr val="accent6"/>
          </a:lnRef>
          <a:fillRef idx="1">
            <a:schemeClr val="lt1"/>
          </a:fillRef>
          <a:effectRef idx="0">
            <a:schemeClr val="accent6"/>
          </a:effectRef>
          <a:fontRef idx="minor">
            <a:schemeClr val="dk1"/>
          </a:fontRef>
        </p:style>
        <p:txBody>
          <a:bodyPr rtlCol="0" anchor="t"/>
          <a:lstStyle/>
          <a:p>
            <a:r>
              <a:rPr lang="ja-JP" altLang="en-US" sz="2100" dirty="0">
                <a:solidFill>
                  <a:srgbClr val="000000"/>
                </a:solidFill>
                <a:latin typeface="ＭＳ Ｐゴシック" panose="020B0600070205080204" pitchFamily="50" charset="-128"/>
                <a:ea typeface="ＤＦ平成ゴシック体W5" panose="020B0509000000000000" pitchFamily="49" charset="-128"/>
                <a:cs typeface="Times New Roman" panose="02020603050405020304" pitchFamily="18" charset="0"/>
              </a:rPr>
              <a:t>○</a:t>
            </a:r>
            <a:r>
              <a:rPr lang="en-US" altLang="ja-JP" sz="2100" dirty="0">
                <a:solidFill>
                  <a:srgbClr val="000000"/>
                </a:solidFill>
                <a:latin typeface="ＭＳ Ｐゴシック" panose="020B0600070205080204" pitchFamily="50" charset="-128"/>
                <a:ea typeface="ＤＦ平成ゴシック体W5" panose="020B0509000000000000" pitchFamily="49" charset="-128"/>
                <a:cs typeface="Times New Roman" panose="02020603050405020304" pitchFamily="18" charset="0"/>
              </a:rPr>
              <a:t>×☆▲▽</a:t>
            </a:r>
            <a:r>
              <a:rPr lang="ja-JP" altLang="en-US" sz="2100" dirty="0">
                <a:solidFill>
                  <a:srgbClr val="000000"/>
                </a:solidFill>
                <a:latin typeface="ＭＳ Ｐゴシック" panose="020B0600070205080204" pitchFamily="50" charset="-128"/>
                <a:ea typeface="ＤＦ平成ゴシック体W5" panose="020B0509000000000000" pitchFamily="49" charset="-128"/>
                <a:cs typeface="Times New Roman" panose="02020603050405020304" pitchFamily="18" charset="0"/>
              </a:rPr>
              <a:t>・・・★＃＃・・・</a:t>
            </a:r>
            <a:endParaRPr lang="ja-JP" altLang="en-US" sz="2291" dirty="0">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13" name="正方形/長方形 12"/>
          <p:cNvSpPr/>
          <p:nvPr/>
        </p:nvSpPr>
        <p:spPr>
          <a:xfrm>
            <a:off x="7379917" y="3916320"/>
            <a:ext cx="6454092" cy="18899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p>
            <a:r>
              <a:rPr lang="ja-JP" altLang="en-US" sz="4000" dirty="0">
                <a:solidFill>
                  <a:srgbClr val="000000"/>
                </a:solidFill>
                <a:ea typeface="ＭＳ 明朝" panose="02020609040205080304" pitchFamily="17" charset="-128"/>
                <a:cs typeface="Times New Roman" panose="02020603050405020304" pitchFamily="18" charset="0"/>
              </a:rPr>
              <a:t>会話が上手く成立しない。</a:t>
            </a:r>
            <a:endParaRPr lang="ja-JP" altLang="en-US" sz="4000" dirty="0">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r>
              <a:rPr lang="ja-JP" altLang="en-US" sz="4000" dirty="0" err="1">
                <a:solidFill>
                  <a:srgbClr val="000000"/>
                </a:solidFill>
                <a:ea typeface="ＭＳ 明朝" panose="02020609040205080304" pitchFamily="17" charset="-128"/>
                <a:cs typeface="Times New Roman" panose="02020603050405020304" pitchFamily="18" charset="0"/>
              </a:rPr>
              <a:t>ろれつが</a:t>
            </a:r>
            <a:r>
              <a:rPr lang="ja-JP" altLang="en-US" sz="4000" dirty="0">
                <a:solidFill>
                  <a:srgbClr val="000000"/>
                </a:solidFill>
                <a:ea typeface="ＭＳ 明朝" panose="02020609040205080304" pitchFamily="17" charset="-128"/>
                <a:cs typeface="Times New Roman" panose="02020603050405020304" pitchFamily="18" charset="0"/>
              </a:rPr>
              <a:t>回らない。</a:t>
            </a:r>
            <a:endParaRPr lang="ja-JP" altLang="en-US" sz="4000" dirty="0">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15" name="正方形/長方形 14"/>
          <p:cNvSpPr/>
          <p:nvPr/>
        </p:nvSpPr>
        <p:spPr>
          <a:xfrm>
            <a:off x="8687321" y="7574273"/>
            <a:ext cx="4473506" cy="1502591"/>
          </a:xfrm>
          <a:prstGeom prst="rect">
            <a:avLst/>
          </a:prstGeom>
        </p:spPr>
        <p:txBody>
          <a:bodyPr wrap="square">
            <a:spAutoFit/>
          </a:bodyPr>
          <a:lstStyle/>
          <a:p>
            <a:r>
              <a:rPr lang="ja-JP" altLang="ja-JP" sz="9164" b="1" dirty="0">
                <a:gradFill>
                  <a:gsLst>
                    <a:gs pos="0">
                      <a:srgbClr val="FF0000"/>
                    </a:gs>
                    <a:gs pos="23000">
                      <a:srgbClr val="FF0000"/>
                    </a:gs>
                    <a:gs pos="69000">
                      <a:srgbClr val="FF0000"/>
                    </a:gs>
                    <a:gs pos="97000">
                      <a:srgbClr val="B85410"/>
                    </a:gs>
                  </a:gsLst>
                  <a:path path="circle">
                    <a:fillToRect l="50000" t="50000" r="50000" b="50000"/>
                  </a:path>
                </a:gradFill>
                <a:effectLst>
                  <a:outerShdw blurRad="63500" dist="50800" dir="18900000" sx="0" sy="0">
                    <a:srgbClr val="000000">
                      <a:alpha val="50000"/>
                    </a:srgbClr>
                  </a:outerShdw>
                </a:effectLst>
                <a:latin typeface="ＤＦ平成明朝体W3" panose="02020309000000000000" pitchFamily="17" charset="-128"/>
                <a:ea typeface="ＤＦ平成明朝体W3" panose="02020309000000000000" pitchFamily="17" charset="-128"/>
                <a:cs typeface="Times New Roman" panose="02020603050405020304" pitchFamily="18" charset="0"/>
              </a:rPr>
              <a:t>救急車</a:t>
            </a:r>
            <a:endParaRPr lang="ja-JP" altLang="en-US" sz="9164" dirty="0">
              <a:latin typeface="ＤＦ平成明朝体W3" panose="02020309000000000000" pitchFamily="17" charset="-128"/>
              <a:ea typeface="ＤＦ平成明朝体W3" panose="02020309000000000000" pitchFamily="17" charset="-128"/>
            </a:endParaRPr>
          </a:p>
        </p:txBody>
      </p:sp>
      <p:sp>
        <p:nvSpPr>
          <p:cNvPr id="16" name="正方形/長方形 15"/>
          <p:cNvSpPr/>
          <p:nvPr/>
        </p:nvSpPr>
        <p:spPr>
          <a:xfrm>
            <a:off x="7439756" y="7078578"/>
            <a:ext cx="5109780" cy="9455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p>
            <a:r>
              <a:rPr lang="ja-JP" altLang="en-US" sz="4582" b="1" dirty="0">
                <a:solidFill>
                  <a:srgbClr val="000000"/>
                </a:solidFill>
                <a:ea typeface="ＭＳ 明朝" panose="02020609040205080304" pitchFamily="17" charset="-128"/>
                <a:cs typeface="Times New Roman" panose="02020603050405020304" pitchFamily="18" charset="0"/>
              </a:rPr>
              <a:t>一刻も早く、</a:t>
            </a:r>
            <a:endParaRPr lang="ja-JP" altLang="en-US" sz="2291" dirty="0">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17" name="正方形/長方形 16"/>
          <p:cNvSpPr/>
          <p:nvPr/>
        </p:nvSpPr>
        <p:spPr>
          <a:xfrm>
            <a:off x="10606963" y="8902112"/>
            <a:ext cx="4073277" cy="11456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r>
              <a:rPr lang="ja-JP" altLang="en-US" sz="4000" b="1" dirty="0">
                <a:solidFill>
                  <a:srgbClr val="000000"/>
                </a:solidFill>
                <a:ea typeface="ＭＳ 明朝" panose="02020609040205080304" pitchFamily="17" charset="-128"/>
                <a:cs typeface="Times New Roman" panose="02020603050405020304" pitchFamily="18" charset="0"/>
              </a:rPr>
              <a:t>で専門病院へ！</a:t>
            </a:r>
            <a:endParaRPr lang="ja-JP" altLang="en-US" sz="4000" dirty="0">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18" name="正方形/長方形 17"/>
          <p:cNvSpPr/>
          <p:nvPr/>
        </p:nvSpPr>
        <p:spPr>
          <a:xfrm>
            <a:off x="7332642" y="9619257"/>
            <a:ext cx="7449100" cy="9455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p>
            <a:r>
              <a:rPr lang="ja-JP" altLang="en-US" sz="4582" b="1" u="sng" dirty="0">
                <a:solidFill>
                  <a:srgbClr val="000000"/>
                </a:solidFill>
                <a:ea typeface="ＭＳ 明朝" panose="02020609040205080304" pitchFamily="17" charset="-128"/>
                <a:cs typeface="Times New Roman" panose="02020603050405020304" pitchFamily="18" charset="0"/>
              </a:rPr>
              <a:t>発症した</a:t>
            </a:r>
            <a:r>
              <a:rPr lang="ja-JP" altLang="en-US" sz="4582" b="1" u="sng" dirty="0" smtClean="0">
                <a:solidFill>
                  <a:srgbClr val="000000"/>
                </a:solidFill>
                <a:ea typeface="ＭＳ 明朝" panose="02020609040205080304" pitchFamily="17" charset="-128"/>
                <a:cs typeface="Times New Roman" panose="02020603050405020304" pitchFamily="18" charset="0"/>
              </a:rPr>
              <a:t>時刻をチェック</a:t>
            </a:r>
            <a:r>
              <a:rPr lang="ja-JP" altLang="en-US" sz="4582" b="1" dirty="0" smtClean="0">
                <a:solidFill>
                  <a:srgbClr val="000000"/>
                </a:solidFill>
                <a:ea typeface="ＭＳ 明朝" panose="02020609040205080304" pitchFamily="17" charset="-128"/>
                <a:cs typeface="Times New Roman" panose="02020603050405020304" pitchFamily="18" charset="0"/>
              </a:rPr>
              <a:t>！</a:t>
            </a:r>
            <a:endParaRPr lang="ja-JP" altLang="en-US" sz="2291" dirty="0">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2" name="円/楕円 1"/>
          <p:cNvSpPr/>
          <p:nvPr/>
        </p:nvSpPr>
        <p:spPr>
          <a:xfrm>
            <a:off x="662157" y="7418998"/>
            <a:ext cx="2952328" cy="2771800"/>
          </a:xfrm>
          <a:prstGeom prst="ellipse">
            <a:avLst/>
          </a:prstGeom>
          <a:ln w="762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cxnSp>
        <p:nvCxnSpPr>
          <p:cNvPr id="5" name="直線コネクタ 4"/>
          <p:cNvCxnSpPr/>
          <p:nvPr/>
        </p:nvCxnSpPr>
        <p:spPr>
          <a:xfrm flipV="1">
            <a:off x="2062585" y="7574273"/>
            <a:ext cx="0" cy="1327839"/>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a:off x="2062585" y="8902113"/>
            <a:ext cx="526178" cy="6228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正方形/長方形 26"/>
          <p:cNvSpPr/>
          <p:nvPr/>
        </p:nvSpPr>
        <p:spPr>
          <a:xfrm>
            <a:off x="4799600" y="2501506"/>
            <a:ext cx="2534482" cy="3195237"/>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25000" dirty="0" smtClean="0"/>
              <a:t>S</a:t>
            </a:r>
            <a:endParaRPr kumimoji="1" lang="ja-JP" altLang="en-US" sz="25000" dirty="0"/>
          </a:p>
        </p:txBody>
      </p:sp>
      <p:sp>
        <p:nvSpPr>
          <p:cNvPr id="28" name="正方形/長方形 27"/>
          <p:cNvSpPr/>
          <p:nvPr/>
        </p:nvSpPr>
        <p:spPr>
          <a:xfrm>
            <a:off x="4883662" y="6666877"/>
            <a:ext cx="2534482" cy="3195237"/>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sz="25000" dirty="0" smtClean="0"/>
              <a:t>T</a:t>
            </a:r>
            <a:endParaRPr kumimoji="1" lang="ja-JP" altLang="en-US" sz="25000" dirty="0"/>
          </a:p>
        </p:txBody>
      </p:sp>
      <p:sp>
        <p:nvSpPr>
          <p:cNvPr id="29" name="正方形/長方形 28"/>
          <p:cNvSpPr/>
          <p:nvPr/>
        </p:nvSpPr>
        <p:spPr>
          <a:xfrm>
            <a:off x="4978043" y="5352381"/>
            <a:ext cx="3164063" cy="10001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oAutofit/>
          </a:bodyPr>
          <a:lstStyle/>
          <a:p>
            <a:r>
              <a:rPr lang="ja-JP" altLang="en-US" sz="2100" dirty="0">
                <a:solidFill>
                  <a:srgbClr val="000000"/>
                </a:solidFill>
                <a:ea typeface="ＭＳ 明朝" panose="02020609040205080304" pitchFamily="17" charset="-128"/>
                <a:cs typeface="Times New Roman" panose="02020603050405020304" pitchFamily="18" charset="0"/>
              </a:rPr>
              <a:t>Ｓｐｅｅｃｈ：話</a:t>
            </a:r>
            <a:endParaRPr lang="ja-JP" altLang="en-US" sz="2291" dirty="0">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r>
              <a:rPr lang="ja-JP" altLang="en-US" sz="1527" dirty="0">
                <a:solidFill>
                  <a:srgbClr val="000000"/>
                </a:solidFill>
                <a:ea typeface="ＭＳ 明朝" panose="02020609040205080304" pitchFamily="17" charset="-128"/>
                <a:cs typeface="Times New Roman" panose="02020603050405020304" pitchFamily="18" charset="0"/>
              </a:rPr>
              <a:t>スピーチ</a:t>
            </a:r>
            <a:endParaRPr lang="ja-JP" altLang="en-US" sz="2291" dirty="0">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30" name="正方形/長方形 29"/>
          <p:cNvSpPr/>
          <p:nvPr/>
        </p:nvSpPr>
        <p:spPr>
          <a:xfrm>
            <a:off x="4883662" y="9636178"/>
            <a:ext cx="2800378" cy="11092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oAutofit/>
          </a:bodyPr>
          <a:lstStyle/>
          <a:p>
            <a:r>
              <a:rPr lang="ja-JP" altLang="en-US" sz="2100" dirty="0">
                <a:solidFill>
                  <a:srgbClr val="000000"/>
                </a:solidFill>
                <a:ea typeface="ＭＳ 明朝" panose="02020609040205080304" pitchFamily="17" charset="-128"/>
                <a:cs typeface="Times New Roman" panose="02020603050405020304" pitchFamily="18" charset="0"/>
              </a:rPr>
              <a:t>Ｔｉｍｅ：時間</a:t>
            </a:r>
            <a:endParaRPr lang="ja-JP" altLang="en-US" sz="2291" dirty="0">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r>
              <a:rPr lang="ja-JP" altLang="en-US" sz="1527" dirty="0">
                <a:solidFill>
                  <a:srgbClr val="000000"/>
                </a:solidFill>
                <a:ea typeface="ＭＳ 明朝" panose="02020609040205080304" pitchFamily="17" charset="-128"/>
                <a:cs typeface="Times New Roman" panose="02020603050405020304" pitchFamily="18" charset="0"/>
              </a:rPr>
              <a:t>タイム</a:t>
            </a:r>
            <a:endParaRPr lang="ja-JP" altLang="en-US" sz="2291" dirty="0">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Tree>
    <p:extLst>
      <p:ext uri="{BB962C8B-B14F-4D97-AF65-F5344CB8AC3E}">
        <p14:creationId xmlns:p14="http://schemas.microsoft.com/office/powerpoint/2010/main" val="45332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サブタイトル 2"/>
          <p:cNvSpPr txBox="1">
            <a:spLocks/>
          </p:cNvSpPr>
          <p:nvPr/>
        </p:nvSpPr>
        <p:spPr>
          <a:xfrm>
            <a:off x="638388" y="1181441"/>
            <a:ext cx="13797485" cy="8844638"/>
          </a:xfrm>
          <a:prstGeom prst="rect">
            <a:avLst/>
          </a:prstGeom>
        </p:spPr>
        <p:txBody>
          <a:bodyPr vert="horz" lIns="174569" tIns="87284" rIns="174569" bIns="87284" rtlCol="0">
            <a:normAutofit/>
          </a:bodyPr>
          <a:lstStyle>
            <a:lvl1pPr marL="0" indent="0" algn="ctr" defTabSz="766724" rtl="0" eaLnBrk="1" latinLnBrk="0" hangingPunct="1">
              <a:lnSpc>
                <a:spcPct val="90000"/>
              </a:lnSpc>
              <a:spcBef>
                <a:spcPts val="839"/>
              </a:spcBef>
              <a:buFont typeface="Arial" panose="020B0604020202020204" pitchFamily="34" charset="0"/>
              <a:buNone/>
              <a:defRPr kumimoji="1" sz="2012" kern="1200">
                <a:solidFill>
                  <a:schemeClr val="tx1"/>
                </a:solidFill>
                <a:latin typeface="+mn-lt"/>
                <a:ea typeface="+mn-ea"/>
                <a:cs typeface="+mn-cs"/>
              </a:defRPr>
            </a:lvl1pPr>
            <a:lvl2pPr marL="383362" indent="0" algn="ctr" defTabSz="766724" rtl="0" eaLnBrk="1" latinLnBrk="0" hangingPunct="1">
              <a:lnSpc>
                <a:spcPct val="90000"/>
              </a:lnSpc>
              <a:spcBef>
                <a:spcPts val="419"/>
              </a:spcBef>
              <a:buFont typeface="Arial" panose="020B0604020202020204" pitchFamily="34" charset="0"/>
              <a:buNone/>
              <a:defRPr kumimoji="1" sz="1677" kern="1200">
                <a:solidFill>
                  <a:schemeClr val="tx1"/>
                </a:solidFill>
                <a:latin typeface="+mn-lt"/>
                <a:ea typeface="+mn-ea"/>
                <a:cs typeface="+mn-cs"/>
              </a:defRPr>
            </a:lvl2pPr>
            <a:lvl3pPr marL="766724" indent="0" algn="ctr" defTabSz="766724" rtl="0" eaLnBrk="1" latinLnBrk="0" hangingPunct="1">
              <a:lnSpc>
                <a:spcPct val="90000"/>
              </a:lnSpc>
              <a:spcBef>
                <a:spcPts val="419"/>
              </a:spcBef>
              <a:buFont typeface="Arial" panose="020B0604020202020204" pitchFamily="34" charset="0"/>
              <a:buNone/>
              <a:defRPr kumimoji="1" sz="1509" kern="1200">
                <a:solidFill>
                  <a:schemeClr val="tx1"/>
                </a:solidFill>
                <a:latin typeface="+mn-lt"/>
                <a:ea typeface="+mn-ea"/>
                <a:cs typeface="+mn-cs"/>
              </a:defRPr>
            </a:lvl3pPr>
            <a:lvl4pPr marL="1150087" indent="0" algn="ctr" defTabSz="766724" rtl="0" eaLnBrk="1" latinLnBrk="0" hangingPunct="1">
              <a:lnSpc>
                <a:spcPct val="90000"/>
              </a:lnSpc>
              <a:spcBef>
                <a:spcPts val="419"/>
              </a:spcBef>
              <a:buFont typeface="Arial" panose="020B0604020202020204" pitchFamily="34" charset="0"/>
              <a:buNone/>
              <a:defRPr kumimoji="1" sz="1342" kern="1200">
                <a:solidFill>
                  <a:schemeClr val="tx1"/>
                </a:solidFill>
                <a:latin typeface="+mn-lt"/>
                <a:ea typeface="+mn-ea"/>
                <a:cs typeface="+mn-cs"/>
              </a:defRPr>
            </a:lvl4pPr>
            <a:lvl5pPr marL="1533449" indent="0" algn="ctr" defTabSz="766724" rtl="0" eaLnBrk="1" latinLnBrk="0" hangingPunct="1">
              <a:lnSpc>
                <a:spcPct val="90000"/>
              </a:lnSpc>
              <a:spcBef>
                <a:spcPts val="419"/>
              </a:spcBef>
              <a:buFont typeface="Arial" panose="020B0604020202020204" pitchFamily="34" charset="0"/>
              <a:buNone/>
              <a:defRPr kumimoji="1" sz="1342" kern="1200">
                <a:solidFill>
                  <a:schemeClr val="tx1"/>
                </a:solidFill>
                <a:latin typeface="+mn-lt"/>
                <a:ea typeface="+mn-ea"/>
                <a:cs typeface="+mn-cs"/>
              </a:defRPr>
            </a:lvl5pPr>
            <a:lvl6pPr marL="1916811" indent="0" algn="ctr" defTabSz="766724" rtl="0" eaLnBrk="1" latinLnBrk="0" hangingPunct="1">
              <a:lnSpc>
                <a:spcPct val="90000"/>
              </a:lnSpc>
              <a:spcBef>
                <a:spcPts val="419"/>
              </a:spcBef>
              <a:buFont typeface="Arial" panose="020B0604020202020204" pitchFamily="34" charset="0"/>
              <a:buNone/>
              <a:defRPr kumimoji="1" sz="1342" kern="1200">
                <a:solidFill>
                  <a:schemeClr val="tx1"/>
                </a:solidFill>
                <a:latin typeface="+mn-lt"/>
                <a:ea typeface="+mn-ea"/>
                <a:cs typeface="+mn-cs"/>
              </a:defRPr>
            </a:lvl6pPr>
            <a:lvl7pPr marL="2300173" indent="0" algn="ctr" defTabSz="766724" rtl="0" eaLnBrk="1" latinLnBrk="0" hangingPunct="1">
              <a:lnSpc>
                <a:spcPct val="90000"/>
              </a:lnSpc>
              <a:spcBef>
                <a:spcPts val="419"/>
              </a:spcBef>
              <a:buFont typeface="Arial" panose="020B0604020202020204" pitchFamily="34" charset="0"/>
              <a:buNone/>
              <a:defRPr kumimoji="1" sz="1342" kern="1200">
                <a:solidFill>
                  <a:schemeClr val="tx1"/>
                </a:solidFill>
                <a:latin typeface="+mn-lt"/>
                <a:ea typeface="+mn-ea"/>
                <a:cs typeface="+mn-cs"/>
              </a:defRPr>
            </a:lvl7pPr>
            <a:lvl8pPr marL="2683535" indent="0" algn="ctr" defTabSz="766724" rtl="0" eaLnBrk="1" latinLnBrk="0" hangingPunct="1">
              <a:lnSpc>
                <a:spcPct val="90000"/>
              </a:lnSpc>
              <a:spcBef>
                <a:spcPts val="419"/>
              </a:spcBef>
              <a:buFont typeface="Arial" panose="020B0604020202020204" pitchFamily="34" charset="0"/>
              <a:buNone/>
              <a:defRPr kumimoji="1" sz="1342" kern="1200">
                <a:solidFill>
                  <a:schemeClr val="tx1"/>
                </a:solidFill>
                <a:latin typeface="+mn-lt"/>
                <a:ea typeface="+mn-ea"/>
                <a:cs typeface="+mn-cs"/>
              </a:defRPr>
            </a:lvl8pPr>
            <a:lvl9pPr marL="3066898" indent="0" algn="ctr" defTabSz="766724" rtl="0" eaLnBrk="1" latinLnBrk="0" hangingPunct="1">
              <a:lnSpc>
                <a:spcPct val="90000"/>
              </a:lnSpc>
              <a:spcBef>
                <a:spcPts val="419"/>
              </a:spcBef>
              <a:buFont typeface="Arial" panose="020B0604020202020204" pitchFamily="34" charset="0"/>
              <a:buNone/>
              <a:defRPr kumimoji="1" sz="1342" kern="1200">
                <a:solidFill>
                  <a:schemeClr val="tx1"/>
                </a:solidFill>
                <a:latin typeface="+mn-lt"/>
                <a:ea typeface="+mn-ea"/>
                <a:cs typeface="+mn-cs"/>
              </a:defRPr>
            </a:lvl9pPr>
          </a:lstStyle>
          <a:p>
            <a:pPr algn="l"/>
            <a:r>
              <a:rPr lang="ja-JP" altLang="ja-JP" sz="6000" dirty="0"/>
              <a:t>２　症状の出方は必ずしも同じでは</a:t>
            </a:r>
            <a:r>
              <a:rPr lang="ja-JP" altLang="ja-JP" sz="6000" dirty="0" smtClean="0"/>
              <a:t>ない</a:t>
            </a:r>
            <a:endParaRPr lang="en-US" altLang="ja-JP" sz="6000" dirty="0" smtClean="0"/>
          </a:p>
          <a:p>
            <a:pPr algn="l"/>
            <a:endParaRPr lang="ja-JP" altLang="ja-JP" sz="6000" dirty="0"/>
          </a:p>
          <a:p>
            <a:pPr algn="l"/>
            <a:r>
              <a:rPr lang="ja-JP" altLang="en-US" sz="3436" dirty="0"/>
              <a:t>　　　</a:t>
            </a:r>
            <a:r>
              <a:rPr lang="ja-JP" altLang="ja-JP" sz="4000" dirty="0"/>
              <a:t>大梗塞や大きな</a:t>
            </a:r>
            <a:r>
              <a:rPr lang="ja-JP" altLang="ja-JP" sz="4000" dirty="0" smtClean="0"/>
              <a:t>出血</a:t>
            </a:r>
            <a:endParaRPr lang="en-US" altLang="ja-JP" sz="4000" dirty="0"/>
          </a:p>
          <a:p>
            <a:pPr algn="l"/>
            <a:r>
              <a:rPr lang="ja-JP" altLang="en-US" sz="4000" dirty="0"/>
              <a:t>　</a:t>
            </a:r>
            <a:r>
              <a:rPr lang="ja-JP" altLang="en-US" sz="4000" dirty="0" smtClean="0"/>
              <a:t>　　　</a:t>
            </a:r>
            <a:r>
              <a:rPr lang="ja-JP" altLang="ja-JP" sz="4000" dirty="0" smtClean="0"/>
              <a:t>バット</a:t>
            </a:r>
            <a:r>
              <a:rPr lang="ja-JP" altLang="ja-JP" sz="4000" dirty="0"/>
              <a:t>で頭を殴られたような頭痛や意識</a:t>
            </a:r>
            <a:r>
              <a:rPr lang="ja-JP" altLang="ja-JP" sz="4000" dirty="0" smtClean="0"/>
              <a:t>消失など、</a:t>
            </a:r>
            <a:endParaRPr lang="en-US" altLang="ja-JP" sz="4000" dirty="0" smtClean="0"/>
          </a:p>
          <a:p>
            <a:pPr algn="l"/>
            <a:r>
              <a:rPr lang="ja-JP" altLang="en-US" sz="4000" dirty="0"/>
              <a:t>　</a:t>
            </a:r>
            <a:r>
              <a:rPr lang="ja-JP" altLang="en-US" sz="4000" dirty="0" smtClean="0"/>
              <a:t>　　　</a:t>
            </a:r>
            <a:r>
              <a:rPr lang="ja-JP" altLang="ja-JP" sz="4000" dirty="0" smtClean="0"/>
              <a:t>症状が強く</a:t>
            </a:r>
            <a:r>
              <a:rPr lang="ja-JP" altLang="ja-JP" sz="4000" dirty="0"/>
              <a:t>でる。</a:t>
            </a:r>
          </a:p>
          <a:p>
            <a:pPr algn="l"/>
            <a:r>
              <a:rPr lang="ja-JP" altLang="en-US" sz="4000" dirty="0"/>
              <a:t>　　 </a:t>
            </a:r>
            <a:endParaRPr lang="en-US" altLang="ja-JP" sz="4000" dirty="0" smtClean="0"/>
          </a:p>
          <a:p>
            <a:pPr algn="l"/>
            <a:r>
              <a:rPr lang="ja-JP" altLang="en-US" sz="4000" dirty="0"/>
              <a:t>　</a:t>
            </a:r>
            <a:r>
              <a:rPr lang="ja-JP" altLang="en-US" sz="4000" dirty="0" smtClean="0"/>
              <a:t>　　</a:t>
            </a:r>
            <a:r>
              <a:rPr lang="ja-JP" altLang="ja-JP" sz="4000" dirty="0" smtClean="0"/>
              <a:t>小梗塞</a:t>
            </a:r>
            <a:r>
              <a:rPr lang="ja-JP" altLang="ja-JP" sz="4000" dirty="0"/>
              <a:t>や小さな</a:t>
            </a:r>
            <a:r>
              <a:rPr lang="ja-JP" altLang="ja-JP" sz="4000" dirty="0" smtClean="0"/>
              <a:t>出血</a:t>
            </a:r>
            <a:endParaRPr lang="en-US" altLang="ja-JP" sz="4000" dirty="0" smtClean="0"/>
          </a:p>
          <a:p>
            <a:pPr algn="l"/>
            <a:r>
              <a:rPr lang="ja-JP" altLang="en-US" sz="4000" dirty="0"/>
              <a:t>　</a:t>
            </a:r>
            <a:r>
              <a:rPr lang="ja-JP" altLang="en-US" sz="4000" dirty="0" smtClean="0"/>
              <a:t>　　　</a:t>
            </a:r>
            <a:r>
              <a:rPr lang="ja-JP" altLang="ja-JP" sz="4000" dirty="0" smtClean="0"/>
              <a:t>症状</a:t>
            </a:r>
            <a:r>
              <a:rPr lang="ja-JP" altLang="ja-JP" sz="4000" dirty="0"/>
              <a:t>の出方が小さく、発症に気付きにくい</a:t>
            </a:r>
            <a:r>
              <a:rPr lang="ja-JP" altLang="ja-JP" sz="4000" dirty="0" smtClean="0"/>
              <a:t>場合</a:t>
            </a:r>
            <a:r>
              <a:rPr lang="ja-JP" altLang="ja-JP" sz="4000" dirty="0"/>
              <a:t>もある</a:t>
            </a:r>
            <a:r>
              <a:rPr lang="ja-JP" altLang="ja-JP" sz="4000" dirty="0" smtClean="0"/>
              <a:t>。</a:t>
            </a:r>
            <a:endParaRPr lang="en-US" altLang="ja-JP" sz="4000" dirty="0" smtClean="0"/>
          </a:p>
          <a:p>
            <a:pPr algn="l"/>
            <a:endParaRPr lang="ja-JP" altLang="ja-JP" sz="4000" dirty="0"/>
          </a:p>
          <a:p>
            <a:pPr algn="l"/>
            <a:r>
              <a:rPr lang="ja-JP" altLang="en-US" sz="4000" dirty="0"/>
              <a:t>　　　</a:t>
            </a:r>
            <a:r>
              <a:rPr lang="ja-JP" altLang="ja-JP" sz="4000" b="1" dirty="0"/>
              <a:t>症状が軽くても、後に重篤な状態をきたし、障害が</a:t>
            </a:r>
            <a:r>
              <a:rPr lang="ja-JP" altLang="ja-JP" sz="4000" b="1" dirty="0" smtClean="0"/>
              <a:t>残る</a:t>
            </a:r>
            <a:endParaRPr lang="en-US" altLang="ja-JP" sz="4000" b="1" dirty="0" smtClean="0"/>
          </a:p>
          <a:p>
            <a:pPr algn="l"/>
            <a:r>
              <a:rPr lang="ja-JP" altLang="en-US" sz="4000" b="1" dirty="0"/>
              <a:t>　</a:t>
            </a:r>
            <a:r>
              <a:rPr lang="ja-JP" altLang="en-US" sz="4000" b="1" dirty="0" smtClean="0"/>
              <a:t>　　</a:t>
            </a:r>
            <a:r>
              <a:rPr lang="ja-JP" altLang="ja-JP" sz="4000" b="1" dirty="0" smtClean="0"/>
              <a:t>可能性</a:t>
            </a:r>
            <a:r>
              <a:rPr lang="ja-JP" altLang="ja-JP" sz="4000" b="1" dirty="0"/>
              <a:t>がある。　　　</a:t>
            </a:r>
          </a:p>
          <a:p>
            <a:pPr algn="l"/>
            <a:endParaRPr lang="ja-JP" altLang="en-US" sz="4000" dirty="0"/>
          </a:p>
        </p:txBody>
      </p:sp>
      <p:sp>
        <p:nvSpPr>
          <p:cNvPr id="13" name="二等辺三角形 12"/>
          <p:cNvSpPr/>
          <p:nvPr/>
        </p:nvSpPr>
        <p:spPr>
          <a:xfrm>
            <a:off x="606558" y="7754525"/>
            <a:ext cx="952713" cy="920695"/>
          </a:xfrm>
          <a:prstGeom prst="triangl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4253"/>
          </a:p>
        </p:txBody>
      </p:sp>
      <p:sp>
        <p:nvSpPr>
          <p:cNvPr id="22" name="正方形/長方形 21"/>
          <p:cNvSpPr/>
          <p:nvPr/>
        </p:nvSpPr>
        <p:spPr>
          <a:xfrm>
            <a:off x="509477" y="7754525"/>
            <a:ext cx="1195901" cy="1105926"/>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4582" b="1" dirty="0">
                <a:solidFill>
                  <a:schemeClr val="bg1"/>
                </a:solidFill>
              </a:rPr>
              <a:t>！</a:t>
            </a:r>
          </a:p>
        </p:txBody>
      </p:sp>
    </p:spTree>
    <p:extLst>
      <p:ext uri="{BB962C8B-B14F-4D97-AF65-F5344CB8AC3E}">
        <p14:creationId xmlns:p14="http://schemas.microsoft.com/office/powerpoint/2010/main" val="42125605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5785830" y="-39379"/>
            <a:ext cx="3312368" cy="131444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6000" kern="100" dirty="0">
                <a:effectLst/>
                <a:ea typeface="ＭＳ 明朝" panose="02020609040205080304" pitchFamily="17" charset="-128"/>
                <a:cs typeface="Times New Roman" panose="02020603050405020304" pitchFamily="18" charset="0"/>
              </a:rPr>
              <a:t>脳卒中</a:t>
            </a:r>
          </a:p>
        </p:txBody>
      </p:sp>
      <p:sp>
        <p:nvSpPr>
          <p:cNvPr id="5" name="正方形/長方形 4"/>
          <p:cNvSpPr/>
          <p:nvPr/>
        </p:nvSpPr>
        <p:spPr>
          <a:xfrm>
            <a:off x="211733" y="1554458"/>
            <a:ext cx="6891411" cy="1133473"/>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4000" u="sng" kern="100" dirty="0">
                <a:effectLst/>
                <a:ea typeface="ＭＳ 明朝" panose="02020609040205080304" pitchFamily="17" charset="-128"/>
                <a:cs typeface="Times New Roman" panose="02020603050405020304" pitchFamily="18" charset="0"/>
              </a:rPr>
              <a:t>脳の血管が詰まるタイプ</a:t>
            </a:r>
            <a:endParaRPr lang="ja-JP" sz="4000" kern="100" dirty="0">
              <a:effectLst/>
              <a:ea typeface="ＭＳ 明朝" panose="02020609040205080304" pitchFamily="17" charset="-128"/>
              <a:cs typeface="Times New Roman" panose="02020603050405020304" pitchFamily="18" charset="0"/>
            </a:endParaRPr>
          </a:p>
        </p:txBody>
      </p:sp>
      <p:sp>
        <p:nvSpPr>
          <p:cNvPr id="6" name="正方形/長方形 5"/>
          <p:cNvSpPr/>
          <p:nvPr/>
        </p:nvSpPr>
        <p:spPr>
          <a:xfrm>
            <a:off x="7759677" y="1554457"/>
            <a:ext cx="6552728" cy="1133473"/>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indent="133350" algn="ctr">
              <a:spcAft>
                <a:spcPts val="0"/>
              </a:spcAft>
            </a:pPr>
            <a:r>
              <a:rPr lang="ja-JP" sz="4000" u="sng" kern="100">
                <a:effectLst/>
                <a:ea typeface="ＭＳ 明朝" panose="02020609040205080304" pitchFamily="17" charset="-128"/>
                <a:cs typeface="Times New Roman" panose="02020603050405020304" pitchFamily="18" charset="0"/>
              </a:rPr>
              <a:t>脳の血管が破れるタイプ</a:t>
            </a:r>
            <a:endParaRPr lang="ja-JP" sz="4000" kern="100">
              <a:effectLst/>
              <a:ea typeface="ＭＳ 明朝" panose="02020609040205080304" pitchFamily="17" charset="-128"/>
              <a:cs typeface="Times New Roman" panose="02020603050405020304" pitchFamily="18" charset="0"/>
            </a:endParaRPr>
          </a:p>
        </p:txBody>
      </p:sp>
      <p:sp>
        <p:nvSpPr>
          <p:cNvPr id="7" name="正方形/長方形 6"/>
          <p:cNvSpPr/>
          <p:nvPr/>
        </p:nvSpPr>
        <p:spPr>
          <a:xfrm>
            <a:off x="1158841" y="3391424"/>
            <a:ext cx="1743249" cy="980306"/>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4000" kern="100" dirty="0">
                <a:effectLst/>
                <a:ea typeface="ＭＳ 明朝" panose="02020609040205080304" pitchFamily="17" charset="-128"/>
                <a:cs typeface="Times New Roman" panose="02020603050405020304" pitchFamily="18" charset="0"/>
              </a:rPr>
              <a:t>脳梗塞</a:t>
            </a:r>
          </a:p>
        </p:txBody>
      </p:sp>
      <p:sp>
        <p:nvSpPr>
          <p:cNvPr id="8" name="正方形/長方形 7"/>
          <p:cNvSpPr/>
          <p:nvPr/>
        </p:nvSpPr>
        <p:spPr>
          <a:xfrm>
            <a:off x="3845014" y="3413880"/>
            <a:ext cx="3601188" cy="980306"/>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3200" kern="100" dirty="0">
                <a:effectLst/>
                <a:ea typeface="ＭＳ 明朝" panose="02020609040205080304" pitchFamily="17" charset="-128"/>
                <a:cs typeface="Times New Roman" panose="02020603050405020304" pitchFamily="18" charset="0"/>
              </a:rPr>
              <a:t>一過性脳虚血発作</a:t>
            </a:r>
          </a:p>
        </p:txBody>
      </p:sp>
      <p:sp>
        <p:nvSpPr>
          <p:cNvPr id="9" name="正方形/長方形 8"/>
          <p:cNvSpPr/>
          <p:nvPr/>
        </p:nvSpPr>
        <p:spPr>
          <a:xfrm>
            <a:off x="8029352" y="3417831"/>
            <a:ext cx="2246560" cy="9544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4000" kern="100" dirty="0">
                <a:effectLst/>
                <a:ea typeface="ＭＳ 明朝" panose="02020609040205080304" pitchFamily="17" charset="-128"/>
                <a:cs typeface="Times New Roman" panose="02020603050405020304" pitchFamily="18" charset="0"/>
              </a:rPr>
              <a:t>脳内出血</a:t>
            </a:r>
          </a:p>
        </p:txBody>
      </p:sp>
      <p:sp>
        <p:nvSpPr>
          <p:cNvPr id="10" name="正方形/長方形 9"/>
          <p:cNvSpPr/>
          <p:nvPr/>
        </p:nvSpPr>
        <p:spPr>
          <a:xfrm>
            <a:off x="10938975" y="3391424"/>
            <a:ext cx="3339912" cy="980306"/>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4000" kern="100">
                <a:effectLst/>
                <a:ea typeface="ＭＳ 明朝" panose="02020609040205080304" pitchFamily="17" charset="-128"/>
                <a:cs typeface="Times New Roman" panose="02020603050405020304" pitchFamily="18" charset="0"/>
              </a:rPr>
              <a:t>くも膜下出血</a:t>
            </a:r>
          </a:p>
        </p:txBody>
      </p:sp>
      <p:sp>
        <p:nvSpPr>
          <p:cNvPr id="11" name="正方形/長方形 10"/>
          <p:cNvSpPr/>
          <p:nvPr/>
        </p:nvSpPr>
        <p:spPr>
          <a:xfrm>
            <a:off x="182070" y="4371730"/>
            <a:ext cx="3637469" cy="6374429"/>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l">
              <a:spcAft>
                <a:spcPts val="0"/>
              </a:spcAft>
            </a:pPr>
            <a:r>
              <a:rPr lang="en-US" sz="2600" kern="100" dirty="0">
                <a:effectLst/>
                <a:ea typeface="ＭＳ 明朝" panose="02020609040205080304" pitchFamily="17" charset="-128"/>
                <a:cs typeface="Times New Roman" panose="02020603050405020304" pitchFamily="18" charset="0"/>
              </a:rPr>
              <a:t> </a:t>
            </a:r>
            <a:endParaRPr lang="ja-JP" sz="2600" kern="100" dirty="0">
              <a:effectLst/>
              <a:ea typeface="ＭＳ 明朝" panose="02020609040205080304" pitchFamily="17" charset="-128"/>
              <a:cs typeface="Times New Roman" panose="02020603050405020304" pitchFamily="18" charset="0"/>
            </a:endParaRPr>
          </a:p>
          <a:p>
            <a:pPr algn="l">
              <a:spcAft>
                <a:spcPts val="0"/>
              </a:spcAft>
            </a:pPr>
            <a:r>
              <a:rPr lang="ja-JP" sz="2600" kern="100" dirty="0">
                <a:effectLst/>
                <a:ea typeface="ＭＳ 明朝" panose="02020609040205080304" pitchFamily="17" charset="-128"/>
                <a:cs typeface="Times New Roman" panose="02020603050405020304" pitchFamily="18" charset="0"/>
              </a:rPr>
              <a:t>動脈硬化や、他の部位から血流に乗って流れてきたもの（血栓）が脳の血管につまり、その先の脳組織への酸素や栄養の供給が滞り細胞が壊死することによって起こります。</a:t>
            </a:r>
          </a:p>
        </p:txBody>
      </p:sp>
      <p:sp>
        <p:nvSpPr>
          <p:cNvPr id="12" name="正方形/長方形 11"/>
          <p:cNvSpPr/>
          <p:nvPr/>
        </p:nvSpPr>
        <p:spPr>
          <a:xfrm>
            <a:off x="3828031" y="4365423"/>
            <a:ext cx="3613983" cy="6380735"/>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l">
              <a:spcAft>
                <a:spcPts val="0"/>
              </a:spcAft>
            </a:pPr>
            <a:r>
              <a:rPr lang="en-US" sz="2600" kern="100" dirty="0">
                <a:effectLst/>
                <a:ea typeface="ＭＳ 明朝" panose="02020609040205080304" pitchFamily="17" charset="-128"/>
                <a:cs typeface="Times New Roman" panose="02020603050405020304" pitchFamily="18" charset="0"/>
              </a:rPr>
              <a:t> </a:t>
            </a:r>
            <a:endParaRPr lang="ja-JP" sz="2600" kern="100" dirty="0">
              <a:effectLst/>
              <a:ea typeface="ＭＳ 明朝" panose="02020609040205080304" pitchFamily="17" charset="-128"/>
              <a:cs typeface="Times New Roman" panose="02020603050405020304" pitchFamily="18" charset="0"/>
            </a:endParaRPr>
          </a:p>
          <a:p>
            <a:pPr algn="l">
              <a:spcAft>
                <a:spcPts val="0"/>
              </a:spcAft>
            </a:pPr>
            <a:r>
              <a:rPr lang="ja-JP" sz="2600" kern="100" dirty="0">
                <a:effectLst/>
                <a:ea typeface="ＭＳ 明朝" panose="02020609040205080304" pitchFamily="17" charset="-128"/>
                <a:cs typeface="Times New Roman" panose="02020603050405020304" pitchFamily="18" charset="0"/>
              </a:rPr>
              <a:t>脳の血流が一次的に悪くなり、発症時はめまいやふらつき、麻痺、感覚障害、片側にだけカーテンがかかったように視野が狭くなる症状などが出ますが、数分～</a:t>
            </a:r>
            <a:r>
              <a:rPr lang="en-US" sz="2600" kern="100" dirty="0">
                <a:effectLst/>
                <a:ea typeface="ＭＳ 明朝" panose="02020609040205080304" pitchFamily="17" charset="-128"/>
                <a:cs typeface="Times New Roman" panose="02020603050405020304" pitchFamily="18" charset="0"/>
              </a:rPr>
              <a:t>24</a:t>
            </a:r>
            <a:r>
              <a:rPr lang="ja-JP" sz="2600" kern="100" dirty="0">
                <a:effectLst/>
                <a:ea typeface="ＭＳ 明朝" panose="02020609040205080304" pitchFamily="17" charset="-128"/>
                <a:cs typeface="Times New Roman" panose="02020603050405020304" pitchFamily="18" charset="0"/>
              </a:rPr>
              <a:t>時間以内に症状が消失します。本格的な脳梗塞の前兆といわれており、症状が消えても、一刻も早い専門医療機関の受診が求められます。</a:t>
            </a:r>
          </a:p>
        </p:txBody>
      </p:sp>
      <p:sp>
        <p:nvSpPr>
          <p:cNvPr id="13" name="正方形/長方形 12"/>
          <p:cNvSpPr/>
          <p:nvPr/>
        </p:nvSpPr>
        <p:spPr>
          <a:xfrm>
            <a:off x="7442014" y="4365925"/>
            <a:ext cx="3417049" cy="6380233"/>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l">
              <a:spcAft>
                <a:spcPts val="0"/>
              </a:spcAft>
            </a:pPr>
            <a:r>
              <a:rPr lang="en-US" sz="2600" kern="100" dirty="0">
                <a:effectLst/>
                <a:ea typeface="ＭＳ 明朝" panose="02020609040205080304" pitchFamily="17" charset="-128"/>
                <a:cs typeface="Times New Roman" panose="02020603050405020304" pitchFamily="18" charset="0"/>
              </a:rPr>
              <a:t> </a:t>
            </a:r>
            <a:endParaRPr lang="ja-JP" sz="2600" kern="100" dirty="0">
              <a:effectLst/>
              <a:ea typeface="ＭＳ 明朝" panose="02020609040205080304" pitchFamily="17" charset="-128"/>
              <a:cs typeface="Times New Roman" panose="02020603050405020304" pitchFamily="18" charset="0"/>
            </a:endParaRPr>
          </a:p>
          <a:p>
            <a:pPr algn="l">
              <a:spcAft>
                <a:spcPts val="0"/>
              </a:spcAft>
            </a:pPr>
            <a:r>
              <a:rPr lang="ja-JP" sz="2600" kern="100" dirty="0">
                <a:effectLst/>
                <a:ea typeface="ＭＳ 明朝" panose="02020609040205080304" pitchFamily="17" charset="-128"/>
                <a:cs typeface="Times New Roman" panose="02020603050405020304" pitchFamily="18" charset="0"/>
              </a:rPr>
              <a:t>脳の血管が切れて、脳内で出血をおこすことで、脳細胞を圧迫し傷つけます。</a:t>
            </a:r>
          </a:p>
        </p:txBody>
      </p:sp>
      <p:sp>
        <p:nvSpPr>
          <p:cNvPr id="14" name="正方形/長方形 13"/>
          <p:cNvSpPr/>
          <p:nvPr/>
        </p:nvSpPr>
        <p:spPr>
          <a:xfrm>
            <a:off x="10859063" y="4372231"/>
            <a:ext cx="3495719" cy="6373927"/>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l">
              <a:spcAft>
                <a:spcPts val="0"/>
              </a:spcAft>
            </a:pPr>
            <a:r>
              <a:rPr lang="en-US" sz="2600" kern="100" dirty="0">
                <a:effectLst/>
                <a:ea typeface="ＭＳ 明朝" panose="02020609040205080304" pitchFamily="17" charset="-128"/>
                <a:cs typeface="Times New Roman" panose="02020603050405020304" pitchFamily="18" charset="0"/>
              </a:rPr>
              <a:t> </a:t>
            </a:r>
            <a:endParaRPr lang="ja-JP" sz="2600" kern="100" dirty="0">
              <a:effectLst/>
              <a:ea typeface="ＭＳ 明朝" panose="02020609040205080304" pitchFamily="17" charset="-128"/>
              <a:cs typeface="Times New Roman" panose="02020603050405020304" pitchFamily="18" charset="0"/>
            </a:endParaRPr>
          </a:p>
          <a:p>
            <a:pPr algn="l">
              <a:spcAft>
                <a:spcPts val="0"/>
              </a:spcAft>
            </a:pPr>
            <a:r>
              <a:rPr lang="ja-JP" sz="2600" kern="100" dirty="0">
                <a:effectLst/>
                <a:ea typeface="ＭＳ 明朝" panose="02020609040205080304" pitchFamily="17" charset="-128"/>
                <a:cs typeface="Times New Roman" panose="02020603050405020304" pitchFamily="18" charset="0"/>
              </a:rPr>
              <a:t>脳の周りを覆っている</a:t>
            </a:r>
            <a:r>
              <a:rPr lang="ja-JP" sz="2600" kern="100" dirty="0" err="1">
                <a:effectLst/>
                <a:ea typeface="ＭＳ 明朝" panose="02020609040205080304" pitchFamily="17" charset="-128"/>
                <a:cs typeface="Times New Roman" panose="02020603050405020304" pitchFamily="18" charset="0"/>
              </a:rPr>
              <a:t>くも</a:t>
            </a:r>
            <a:r>
              <a:rPr lang="ja-JP" sz="2600" kern="100" dirty="0">
                <a:effectLst/>
                <a:ea typeface="ＭＳ 明朝" panose="02020609040205080304" pitchFamily="17" charset="-128"/>
                <a:cs typeface="Times New Roman" panose="02020603050405020304" pitchFamily="18" charset="0"/>
              </a:rPr>
              <a:t>膜の下で出血した場合におこります。くも膜の下には軟膜と脳があり、出血により脳が圧迫を受けてダメージを負います。多くの場合、発症時に頭をバットで殴られたような痛みを感じます。</a:t>
            </a:r>
          </a:p>
        </p:txBody>
      </p:sp>
      <p:sp>
        <p:nvSpPr>
          <p:cNvPr id="17" name="下矢印 16"/>
          <p:cNvSpPr/>
          <p:nvPr/>
        </p:nvSpPr>
        <p:spPr>
          <a:xfrm rot="18823539">
            <a:off x="8984496" y="496623"/>
            <a:ext cx="546702" cy="1026150"/>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9" name="下矢印 18"/>
          <p:cNvSpPr/>
          <p:nvPr/>
        </p:nvSpPr>
        <p:spPr>
          <a:xfrm rot="18823539">
            <a:off x="12348606" y="2701979"/>
            <a:ext cx="516632" cy="675398"/>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0" name="下矢印 19"/>
          <p:cNvSpPr/>
          <p:nvPr/>
        </p:nvSpPr>
        <p:spPr>
          <a:xfrm rot="2633733">
            <a:off x="5333766" y="511248"/>
            <a:ext cx="519803" cy="1023708"/>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2" name="下矢印 21"/>
          <p:cNvSpPr/>
          <p:nvPr/>
        </p:nvSpPr>
        <p:spPr>
          <a:xfrm rot="2633733">
            <a:off x="2003132" y="2802622"/>
            <a:ext cx="576972" cy="610802"/>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3" name="下矢印 22"/>
          <p:cNvSpPr/>
          <p:nvPr/>
        </p:nvSpPr>
        <p:spPr>
          <a:xfrm rot="18823539">
            <a:off x="5215763" y="2770324"/>
            <a:ext cx="516632" cy="675398"/>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4" name="下矢印 23"/>
          <p:cNvSpPr/>
          <p:nvPr/>
        </p:nvSpPr>
        <p:spPr>
          <a:xfrm rot="2633733">
            <a:off x="9078320" y="2801432"/>
            <a:ext cx="576972" cy="610802"/>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8193418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696255" y="1097087"/>
            <a:ext cx="11951505" cy="1382005"/>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ot="0" spcFirstLastPara="0" vert="horz" wrap="square" lIns="174569" tIns="87284" rIns="174569" bIns="87284" numCol="1" spcCol="0" rtlCol="0" fromWordArt="0" anchor="ctr" anchorCtr="0" forceAA="0" compatLnSpc="1">
            <a:prstTxWarp prst="textNoShape">
              <a:avLst/>
            </a:prstTxWarp>
            <a:noAutofit/>
          </a:bodyPr>
          <a:lstStyle/>
          <a:p>
            <a:r>
              <a:rPr lang="ja-JP" altLang="ja-JP" sz="6000" dirty="0"/>
              <a:t>３　発症から治療開始までの流れ</a:t>
            </a:r>
            <a:endParaRPr lang="ja-JP" altLang="en-US" sz="6000" kern="100" dirty="0">
              <a:ea typeface="ＭＳ 明朝" panose="02020609040205080304" pitchFamily="17" charset="-128"/>
              <a:cs typeface="Times New Roman" panose="02020603050405020304" pitchFamily="18" charset="0"/>
            </a:endParaRPr>
          </a:p>
        </p:txBody>
      </p:sp>
      <p:graphicFrame>
        <p:nvGraphicFramePr>
          <p:cNvPr id="9" name="図表 8"/>
          <p:cNvGraphicFramePr/>
          <p:nvPr>
            <p:extLst>
              <p:ext uri="{D42A27DB-BD31-4B8C-83A1-F6EECF244321}">
                <p14:modId xmlns:p14="http://schemas.microsoft.com/office/powerpoint/2010/main" val="3244392134"/>
              </p:ext>
            </p:extLst>
          </p:nvPr>
        </p:nvGraphicFramePr>
        <p:xfrm>
          <a:off x="1303667" y="3162514"/>
          <a:ext cx="12109200" cy="481169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2" name="正方形/長方形 11"/>
          <p:cNvSpPr/>
          <p:nvPr/>
        </p:nvSpPr>
        <p:spPr>
          <a:xfrm>
            <a:off x="845646" y="9432633"/>
            <a:ext cx="13347081" cy="129266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wrap="square" rtlCol="0" anchor="t" anchorCtr="0"/>
          <a:lstStyle/>
          <a:p>
            <a:r>
              <a:rPr lang="ja-JP" altLang="en-US" sz="2673" dirty="0"/>
              <a:t>　</a:t>
            </a:r>
            <a:r>
              <a:rPr lang="ja-JP" altLang="ja-JP" sz="2673" dirty="0"/>
              <a:t>脳卒中急性期専門病院への搬送後、検査や治療方針の検討がされた後に治療開始となります。この検査や治療方針の検討にはおよそ１時間程度の時間がかかります。</a:t>
            </a:r>
            <a:endParaRPr lang="ja-JP" altLang="en-US" sz="2673" dirty="0">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21" name="左右矢印 20"/>
          <p:cNvSpPr/>
          <p:nvPr/>
        </p:nvSpPr>
        <p:spPr>
          <a:xfrm>
            <a:off x="8349252" y="7676579"/>
            <a:ext cx="5066693" cy="1059361"/>
          </a:xfrm>
          <a:prstGeom prst="lef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74569" tIns="87284" rIns="174569" bIns="87284" numCol="1" spcCol="0" rtlCol="0" fromWordArt="0" anchor="ctr" anchorCtr="0" forceAA="0" compatLnSpc="1">
            <a:prstTxWarp prst="textNoShape">
              <a:avLst/>
            </a:prstTxWarp>
            <a:noAutofit/>
          </a:bodyPr>
          <a:lstStyle/>
          <a:p>
            <a:pPr algn="ctr"/>
            <a:endParaRPr lang="ja-JP" altLang="en-US" sz="4253"/>
          </a:p>
        </p:txBody>
      </p:sp>
      <p:sp>
        <p:nvSpPr>
          <p:cNvPr id="25" name="角丸四角形吹き出し 24"/>
          <p:cNvSpPr/>
          <p:nvPr/>
        </p:nvSpPr>
        <p:spPr>
          <a:xfrm>
            <a:off x="696255" y="9152655"/>
            <a:ext cx="13496472" cy="1596815"/>
          </a:xfrm>
          <a:prstGeom prst="wedgeRoundRectCallout">
            <a:avLst>
              <a:gd name="adj1" fmla="val 25361"/>
              <a:gd name="adj2" fmla="val -78057"/>
              <a:gd name="adj3" fmla="val 16667"/>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1542349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1009923" y="203774"/>
            <a:ext cx="12625567" cy="1497983"/>
          </a:xfrm>
        </p:spPr>
        <p:txBody>
          <a:bodyPr>
            <a:normAutofit/>
          </a:bodyPr>
          <a:lstStyle/>
          <a:p>
            <a:r>
              <a:rPr kumimoji="1" lang="ja-JP" altLang="en-US" sz="5400" dirty="0" smtClean="0">
                <a:latin typeface="HGP創英角ﾎﾟｯﾌﾟ体" panose="040B0A00000000000000" pitchFamily="50" charset="-128"/>
                <a:ea typeface="HGP創英角ﾎﾟｯﾌﾟ体" panose="040B0A00000000000000" pitchFamily="50" charset="-128"/>
              </a:rPr>
              <a:t>脳卒中発症を</a:t>
            </a:r>
            <a:r>
              <a:rPr lang="ja-JP" altLang="en-US" sz="5400" dirty="0">
                <a:latin typeface="HGP創英角ﾎﾟｯﾌﾟ体" panose="040B0A00000000000000" pitchFamily="50" charset="-128"/>
                <a:ea typeface="HGP創英角ﾎﾟｯﾌﾟ体" panose="040B0A00000000000000" pitchFamily="50" charset="-128"/>
              </a:rPr>
              <a:t>疑う場面（例</a:t>
            </a:r>
            <a:r>
              <a:rPr lang="ja-JP" altLang="en-US" sz="5400" dirty="0" smtClean="0">
                <a:latin typeface="HGP創英角ﾎﾟｯﾌﾟ体" panose="040B0A00000000000000" pitchFamily="50" charset="-128"/>
                <a:ea typeface="HGP創英角ﾎﾟｯﾌﾟ体" panose="040B0A00000000000000" pitchFamily="50" charset="-128"/>
              </a:rPr>
              <a:t>）は、こんな時</a:t>
            </a:r>
            <a:endParaRPr kumimoji="1" lang="ja-JP" altLang="en-US" sz="5400" dirty="0">
              <a:latin typeface="HGP創英角ﾎﾟｯﾌﾟ体" panose="040B0A00000000000000" pitchFamily="50" charset="-128"/>
              <a:ea typeface="HGP創英角ﾎﾟｯﾌﾟ体" panose="040B0A00000000000000" pitchFamily="50" charset="-128"/>
            </a:endParaRPr>
          </a:p>
        </p:txBody>
      </p:sp>
      <p:pic>
        <p:nvPicPr>
          <p:cNvPr id="5" name="図 4"/>
          <p:cNvPicPr>
            <a:picLocks noChangeAspect="1"/>
          </p:cNvPicPr>
          <p:nvPr/>
        </p:nvPicPr>
        <p:blipFill>
          <a:blip r:embed="rId3"/>
          <a:stretch>
            <a:fillRect/>
          </a:stretch>
        </p:blipFill>
        <p:spPr>
          <a:xfrm>
            <a:off x="12893479" y="914403"/>
            <a:ext cx="1484022" cy="1025079"/>
          </a:xfrm>
          <a:prstGeom prst="rect">
            <a:avLst/>
          </a:prstGeom>
        </p:spPr>
      </p:pic>
      <p:sp>
        <p:nvSpPr>
          <p:cNvPr id="7" name="コンテンツ プレースホルダー 2"/>
          <p:cNvSpPr>
            <a:spLocks noGrp="1"/>
          </p:cNvSpPr>
          <p:nvPr>
            <p:ph idx="1"/>
          </p:nvPr>
        </p:nvSpPr>
        <p:spPr>
          <a:xfrm>
            <a:off x="1009923" y="2177207"/>
            <a:ext cx="12625567" cy="9032760"/>
          </a:xfrm>
        </p:spPr>
        <p:txBody>
          <a:bodyPr>
            <a:noAutofit/>
          </a:bodyPr>
          <a:lstStyle/>
          <a:p>
            <a:r>
              <a:rPr lang="ja-JP" altLang="en-US" sz="4000" dirty="0" smtClean="0"/>
              <a:t>顔を良く見てみると、左半分の顔の表情に比べて、右半分の表情が乏しい。</a:t>
            </a:r>
            <a:endParaRPr lang="en-US" altLang="ja-JP" sz="4000" dirty="0" smtClean="0"/>
          </a:p>
          <a:p>
            <a:r>
              <a:rPr lang="ja-JP" altLang="en-US" sz="4000" dirty="0" smtClean="0"/>
              <a:t>激しい頭痛を訴えている。</a:t>
            </a:r>
            <a:endParaRPr lang="en-US" altLang="ja-JP" sz="4000" dirty="0" smtClean="0"/>
          </a:p>
          <a:p>
            <a:r>
              <a:rPr lang="ja-JP" altLang="en-US" sz="4000" dirty="0" smtClean="0"/>
              <a:t>いつもはっきり挨拶をしてくれる人が、今日は呂律が回っていない。</a:t>
            </a:r>
            <a:endParaRPr lang="en-US" altLang="ja-JP" sz="4000" dirty="0" smtClean="0"/>
          </a:p>
          <a:p>
            <a:r>
              <a:rPr lang="ja-JP" altLang="en-US" sz="4000" dirty="0" smtClean="0"/>
              <a:t>めまいがすると言っている。</a:t>
            </a:r>
            <a:endParaRPr lang="en-US" altLang="ja-JP" sz="4000" dirty="0" smtClean="0"/>
          </a:p>
          <a:p>
            <a:r>
              <a:rPr lang="ja-JP" altLang="en-US" sz="4000" dirty="0" smtClean="0"/>
              <a:t>今日は、やけにふらついている。</a:t>
            </a:r>
            <a:endParaRPr lang="en-US" altLang="ja-JP" sz="4000" dirty="0"/>
          </a:p>
          <a:p>
            <a:r>
              <a:rPr lang="ja-JP" altLang="en-US" sz="4000" dirty="0" smtClean="0"/>
              <a:t>片目が見えづらいと言っている。</a:t>
            </a:r>
            <a:endParaRPr lang="en-US" altLang="ja-JP" sz="4000" dirty="0" smtClean="0"/>
          </a:p>
          <a:p>
            <a:r>
              <a:rPr lang="ja-JP" altLang="en-US" sz="4000" dirty="0" smtClean="0"/>
              <a:t>昼食時、いつもは上手に食べられているのに、今日は上手く箸が使えてない。食べこぼしも多い。</a:t>
            </a:r>
            <a:endParaRPr lang="en-US" altLang="ja-JP" sz="4000" dirty="0" smtClean="0"/>
          </a:p>
          <a:p>
            <a:r>
              <a:rPr lang="ja-JP" altLang="en-US" sz="4000" dirty="0" smtClean="0"/>
              <a:t>いつもきれいに書けている名前が書けない。書こうとしているが、同じ字ばかりを書き続ける。字の乱れも多い。</a:t>
            </a:r>
            <a:endParaRPr lang="en-US" altLang="ja-JP" sz="4000" dirty="0" smtClean="0"/>
          </a:p>
          <a:p>
            <a:pPr marL="0" indent="0">
              <a:buNone/>
            </a:pPr>
            <a:endParaRPr kumimoji="1" lang="ja-JP" altLang="en-US" sz="4000" dirty="0"/>
          </a:p>
        </p:txBody>
      </p:sp>
    </p:spTree>
    <p:extLst>
      <p:ext uri="{BB962C8B-B14F-4D97-AF65-F5344CB8AC3E}">
        <p14:creationId xmlns:p14="http://schemas.microsoft.com/office/powerpoint/2010/main" val="22770451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82465" y="402779"/>
            <a:ext cx="12625567" cy="2122128"/>
          </a:xfrm>
        </p:spPr>
        <p:txBody>
          <a:bodyPr/>
          <a:lstStyle/>
          <a:p>
            <a:r>
              <a:rPr lang="ja-JP" altLang="ja-JP" sz="72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救急隊に伝える</a:t>
            </a:r>
            <a:r>
              <a:rPr lang="ja-JP" altLang="ja-JP" sz="7200" kern="100"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ポイント</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4" name="正方形/長方形 3"/>
          <p:cNvSpPr/>
          <p:nvPr/>
        </p:nvSpPr>
        <p:spPr>
          <a:xfrm>
            <a:off x="766441" y="2947210"/>
            <a:ext cx="3394022" cy="2056981"/>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8000" kern="100" dirty="0">
                <a:effectLst/>
                <a:latin typeface="HGP創英角ﾎﾟｯﾌﾟ体" panose="040B0A00000000000000" pitchFamily="50" charset="-128"/>
                <a:ea typeface="HGP創英角ﾎﾟｯﾌﾟ体" panose="040B0A00000000000000" pitchFamily="50" charset="-128"/>
                <a:cs typeface="Times New Roman" panose="02020603050405020304" pitchFamily="18" charset="0"/>
              </a:rPr>
              <a:t>症状</a:t>
            </a:r>
          </a:p>
        </p:txBody>
      </p:sp>
      <p:sp>
        <p:nvSpPr>
          <p:cNvPr id="5" name="正方形/長方形 4"/>
          <p:cNvSpPr/>
          <p:nvPr/>
        </p:nvSpPr>
        <p:spPr>
          <a:xfrm>
            <a:off x="1522930" y="6209655"/>
            <a:ext cx="1881043" cy="1067566"/>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8000" kern="100" dirty="0">
                <a:effectLst/>
                <a:latin typeface="HGP創英角ﾎﾟｯﾌﾟ体" panose="040B0A00000000000000" pitchFamily="50" charset="-128"/>
                <a:ea typeface="HGP創英角ﾎﾟｯﾌﾟ体" panose="040B0A00000000000000" pitchFamily="50" charset="-128"/>
                <a:cs typeface="Times New Roman" panose="02020603050405020304" pitchFamily="18" charset="0"/>
              </a:rPr>
              <a:t>薬</a:t>
            </a:r>
          </a:p>
        </p:txBody>
      </p:sp>
      <p:sp>
        <p:nvSpPr>
          <p:cNvPr id="6" name="正方形/長方形 5"/>
          <p:cNvSpPr/>
          <p:nvPr/>
        </p:nvSpPr>
        <p:spPr>
          <a:xfrm>
            <a:off x="615163" y="8848796"/>
            <a:ext cx="3696575" cy="1327575"/>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8000" kern="100" dirty="0">
                <a:effectLst/>
                <a:latin typeface="HGP創英角ﾎﾟｯﾌﾟ体" panose="040B0A00000000000000" pitchFamily="50" charset="-128"/>
                <a:ea typeface="HGP創英角ﾎﾟｯﾌﾟ体" panose="040B0A00000000000000" pitchFamily="50" charset="-128"/>
                <a:cs typeface="Times New Roman" panose="02020603050405020304" pitchFamily="18" charset="0"/>
              </a:rPr>
              <a:t>持病</a:t>
            </a:r>
          </a:p>
        </p:txBody>
      </p:sp>
      <p:sp>
        <p:nvSpPr>
          <p:cNvPr id="8" name="正方形/長方形 7"/>
          <p:cNvSpPr/>
          <p:nvPr/>
        </p:nvSpPr>
        <p:spPr>
          <a:xfrm>
            <a:off x="4129827" y="2537169"/>
            <a:ext cx="10249303" cy="2904967"/>
          </a:xfrm>
          <a:prstGeom prst="rect">
            <a:avLst/>
          </a:prstGeom>
          <a:noFill/>
          <a:ln>
            <a:noFill/>
          </a:ln>
        </p:spPr>
        <p:style>
          <a:lnRef idx="2">
            <a:schemeClr val="accent6"/>
          </a:lnRef>
          <a:fillRef idx="1">
            <a:schemeClr val="lt1"/>
          </a:fillRef>
          <a:effectRef idx="0">
            <a:schemeClr val="accent6"/>
          </a:effectRef>
          <a:fontRef idx="minor">
            <a:schemeClr val="dk1"/>
          </a:fontRef>
        </p:style>
        <p:txBody>
          <a:bodyPr lIns="0" tIns="0" rIns="0" bIns="0" rtlCol="0" anchor="ctr"/>
          <a:lstStyle/>
          <a:p>
            <a:pPr>
              <a:spcAft>
                <a:spcPts val="0"/>
              </a:spcAft>
            </a:pPr>
            <a:r>
              <a:rPr lang="ja-JP" sz="4000" kern="1200" dirty="0">
                <a:solidFill>
                  <a:srgbClr val="000000"/>
                </a:solidFill>
                <a:effectLst/>
                <a:latin typeface="+mn-ea"/>
                <a:cs typeface="Times New Roman" panose="02020603050405020304" pitchFamily="18" charset="0"/>
              </a:rPr>
              <a:t>症状が出始めた</a:t>
            </a:r>
            <a:r>
              <a:rPr lang="ja-JP" sz="4000" kern="1200" dirty="0" smtClean="0">
                <a:solidFill>
                  <a:srgbClr val="000000"/>
                </a:solidFill>
                <a:effectLst/>
                <a:latin typeface="+mn-ea"/>
                <a:cs typeface="Times New Roman" panose="02020603050405020304" pitchFamily="18" charset="0"/>
              </a:rPr>
              <a:t>時刻</a:t>
            </a:r>
            <a:r>
              <a:rPr lang="ja-JP" altLang="en-US" sz="4000" kern="1200" dirty="0" smtClean="0">
                <a:solidFill>
                  <a:srgbClr val="000000"/>
                </a:solidFill>
                <a:effectLst/>
                <a:latin typeface="+mn-ea"/>
                <a:cs typeface="Times New Roman" panose="02020603050405020304" pitchFamily="18" charset="0"/>
              </a:rPr>
              <a:t>、</a:t>
            </a:r>
            <a:r>
              <a:rPr lang="ja-JP" sz="4000" kern="1200" dirty="0" smtClean="0">
                <a:solidFill>
                  <a:srgbClr val="000000"/>
                </a:solidFill>
                <a:effectLst/>
                <a:latin typeface="+mn-ea"/>
                <a:cs typeface="Times New Roman" panose="02020603050405020304" pitchFamily="18" charset="0"/>
              </a:rPr>
              <a:t>どの</a:t>
            </a:r>
            <a:r>
              <a:rPr lang="ja-JP" sz="4000" kern="1200" dirty="0">
                <a:solidFill>
                  <a:srgbClr val="000000"/>
                </a:solidFill>
                <a:effectLst/>
                <a:latin typeface="+mn-ea"/>
                <a:cs typeface="Times New Roman" panose="02020603050405020304" pitchFamily="18" charset="0"/>
              </a:rPr>
              <a:t>ような症状が出たか</a:t>
            </a:r>
            <a:endParaRPr lang="ja-JP" sz="4000" dirty="0">
              <a:effectLst/>
              <a:latin typeface="+mn-ea"/>
              <a:cs typeface="ＭＳ Ｐゴシック" panose="020B0600070205080204" pitchFamily="50" charset="-128"/>
            </a:endParaRPr>
          </a:p>
          <a:p>
            <a:pPr>
              <a:spcAft>
                <a:spcPts val="0"/>
              </a:spcAft>
            </a:pPr>
            <a:r>
              <a:rPr lang="ja-JP" sz="4000" dirty="0">
                <a:effectLst/>
                <a:latin typeface="+mn-ea"/>
                <a:cs typeface="ＭＳ Ｐゴシック" panose="020B0600070205080204" pitchFamily="50" charset="-128"/>
              </a:rPr>
              <a:t>「顔の片側が</a:t>
            </a:r>
            <a:r>
              <a:rPr lang="ja-JP" sz="4000" dirty="0" smtClean="0">
                <a:effectLst/>
                <a:latin typeface="+mn-ea"/>
                <a:cs typeface="ＭＳ Ｐゴシック" panose="020B0600070205080204" pitchFamily="50" charset="-128"/>
              </a:rPr>
              <a:t>歪む、片手</a:t>
            </a:r>
            <a:r>
              <a:rPr lang="ja-JP" sz="4000" dirty="0">
                <a:effectLst/>
                <a:latin typeface="+mn-ea"/>
                <a:cs typeface="ＭＳ Ｐゴシック" panose="020B0600070205080204" pitchFamily="50" charset="-128"/>
              </a:rPr>
              <a:t>が挙がらない</a:t>
            </a:r>
            <a:r>
              <a:rPr lang="ja-JP" sz="4000" dirty="0" smtClean="0">
                <a:effectLst/>
                <a:latin typeface="+mn-ea"/>
                <a:cs typeface="ＭＳ Ｐゴシック" panose="020B0600070205080204" pitchFamily="50" charset="-128"/>
              </a:rPr>
              <a:t>、呂</a:t>
            </a:r>
            <a:r>
              <a:rPr lang="ja-JP" sz="4000" dirty="0">
                <a:effectLst/>
                <a:latin typeface="+mn-ea"/>
                <a:cs typeface="ＭＳ Ｐゴシック" panose="020B0600070205080204" pitchFamily="50" charset="-128"/>
              </a:rPr>
              <a:t>律が回らない」など</a:t>
            </a:r>
          </a:p>
        </p:txBody>
      </p:sp>
      <p:sp>
        <p:nvSpPr>
          <p:cNvPr id="9" name="正方形/長方形 8"/>
          <p:cNvSpPr/>
          <p:nvPr/>
        </p:nvSpPr>
        <p:spPr>
          <a:xfrm>
            <a:off x="4129827" y="6039782"/>
            <a:ext cx="10054269" cy="1407312"/>
          </a:xfrm>
          <a:prstGeom prst="rect">
            <a:avLst/>
          </a:prstGeom>
          <a:noFill/>
          <a:ln>
            <a:noFill/>
          </a:ln>
        </p:spPr>
        <p:style>
          <a:lnRef idx="2">
            <a:schemeClr val="accent6"/>
          </a:lnRef>
          <a:fillRef idx="1">
            <a:schemeClr val="lt1"/>
          </a:fillRef>
          <a:effectRef idx="0">
            <a:schemeClr val="accent6"/>
          </a:effectRef>
          <a:fontRef idx="minor">
            <a:schemeClr val="dk1"/>
          </a:fontRef>
        </p:style>
        <p:txBody>
          <a:bodyPr wrap="square" rtlCol="0" anchor="t" anchorCtr="0">
            <a:noAutofit/>
          </a:bodyPr>
          <a:lstStyle/>
          <a:p>
            <a:pPr>
              <a:spcAft>
                <a:spcPts val="0"/>
              </a:spcAft>
            </a:pPr>
            <a:r>
              <a:rPr lang="ja-JP" sz="4000" kern="1200" dirty="0">
                <a:solidFill>
                  <a:srgbClr val="000000"/>
                </a:solidFill>
                <a:effectLst/>
                <a:latin typeface="+mn-ea"/>
                <a:cs typeface="Times New Roman" panose="02020603050405020304" pitchFamily="18" charset="0"/>
              </a:rPr>
              <a:t>お薬手帳または、服薬内容を記載したものの用意を。</a:t>
            </a:r>
            <a:endParaRPr lang="ja-JP" sz="4000" dirty="0">
              <a:effectLst/>
              <a:latin typeface="+mn-ea"/>
              <a:cs typeface="ＭＳ Ｐゴシック" panose="020B0600070205080204" pitchFamily="50" charset="-128"/>
            </a:endParaRPr>
          </a:p>
        </p:txBody>
      </p:sp>
      <p:sp>
        <p:nvSpPr>
          <p:cNvPr id="10" name="正方形/長方形 9"/>
          <p:cNvSpPr/>
          <p:nvPr/>
        </p:nvSpPr>
        <p:spPr>
          <a:xfrm>
            <a:off x="4160463" y="8807786"/>
            <a:ext cx="9783442" cy="1409594"/>
          </a:xfrm>
          <a:prstGeom prst="rect">
            <a:avLst/>
          </a:prstGeom>
          <a:noFill/>
          <a:ln>
            <a:noFill/>
          </a:ln>
        </p:spPr>
        <p:style>
          <a:lnRef idx="2">
            <a:schemeClr val="accent6"/>
          </a:lnRef>
          <a:fillRef idx="1">
            <a:schemeClr val="lt1"/>
          </a:fillRef>
          <a:effectRef idx="0">
            <a:schemeClr val="accent6"/>
          </a:effectRef>
          <a:fontRef idx="minor">
            <a:schemeClr val="dk1"/>
          </a:fontRef>
        </p:style>
        <p:txBody>
          <a:bodyPr wrap="square" lIns="0" tIns="0" rIns="0" bIns="0" rtlCol="0" anchor="t">
            <a:noAutofit/>
          </a:bodyPr>
          <a:lstStyle/>
          <a:p>
            <a:pPr>
              <a:spcAft>
                <a:spcPts val="0"/>
              </a:spcAft>
            </a:pPr>
            <a:r>
              <a:rPr lang="ja-JP" sz="4000" kern="1200" dirty="0">
                <a:solidFill>
                  <a:srgbClr val="000000"/>
                </a:solidFill>
                <a:effectLst/>
                <a:latin typeface="+mn-ea"/>
                <a:cs typeface="Times New Roman" panose="02020603050405020304" pitchFamily="18" charset="0"/>
              </a:rPr>
              <a:t>どんな持病があるか？</a:t>
            </a:r>
            <a:endParaRPr lang="ja-JP" sz="4000" dirty="0">
              <a:effectLst/>
              <a:latin typeface="+mn-ea"/>
              <a:cs typeface="ＭＳ Ｐゴシック" panose="020B0600070205080204" pitchFamily="50" charset="-128"/>
            </a:endParaRPr>
          </a:p>
          <a:p>
            <a:pPr>
              <a:spcAft>
                <a:spcPts val="0"/>
              </a:spcAft>
            </a:pPr>
            <a:r>
              <a:rPr lang="ja-JP" sz="4000" kern="1200" dirty="0">
                <a:solidFill>
                  <a:srgbClr val="000000"/>
                </a:solidFill>
                <a:effectLst/>
                <a:latin typeface="+mn-ea"/>
                <a:cs typeface="Times New Roman" panose="02020603050405020304" pitchFamily="18" charset="0"/>
              </a:rPr>
              <a:t>元々不自由なところがあれば、どこか？</a:t>
            </a:r>
            <a:endParaRPr lang="ja-JP" sz="4000" dirty="0">
              <a:effectLst/>
              <a:latin typeface="+mn-ea"/>
              <a:cs typeface="ＭＳ Ｐゴシック" panose="020B0600070205080204" pitchFamily="50" charset="-128"/>
            </a:endParaRPr>
          </a:p>
        </p:txBody>
      </p:sp>
      <p:sp>
        <p:nvSpPr>
          <p:cNvPr id="11" name="正方形/長方形 10"/>
          <p:cNvSpPr/>
          <p:nvPr/>
        </p:nvSpPr>
        <p:spPr>
          <a:xfrm>
            <a:off x="1198489" y="2742189"/>
            <a:ext cx="13180641" cy="2467022"/>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1198489" y="5510631"/>
            <a:ext cx="13180641" cy="2467022"/>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1198489" y="8279073"/>
            <a:ext cx="13180641" cy="2467022"/>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7838961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ja-JP" dirty="0"/>
              <a:t>架空</a:t>
            </a:r>
            <a:r>
              <a:rPr lang="ja-JP" altLang="ja-JP" dirty="0" smtClean="0"/>
              <a:t>症例</a:t>
            </a:r>
            <a:r>
              <a:rPr lang="ja-JP" altLang="en-US" dirty="0" smtClean="0"/>
              <a:t>①</a:t>
            </a:r>
            <a:endParaRPr kumimoji="1" lang="ja-JP" altLang="en-US" dirty="0"/>
          </a:p>
        </p:txBody>
      </p:sp>
      <p:sp>
        <p:nvSpPr>
          <p:cNvPr id="3" name="コンテンツ プレースホルダー 2"/>
          <p:cNvSpPr>
            <a:spLocks noGrp="1"/>
          </p:cNvSpPr>
          <p:nvPr>
            <p:ph idx="1"/>
          </p:nvPr>
        </p:nvSpPr>
        <p:spPr>
          <a:xfrm>
            <a:off x="1026054" y="2465239"/>
            <a:ext cx="12625567" cy="8064896"/>
          </a:xfrm>
        </p:spPr>
        <p:txBody>
          <a:bodyPr>
            <a:normAutofit lnSpcReduction="10000"/>
          </a:bodyPr>
          <a:lstStyle/>
          <a:p>
            <a:pPr marL="0" indent="0">
              <a:buNone/>
            </a:pPr>
            <a:r>
              <a:rPr lang="ja-JP" altLang="en-US" sz="2400" dirty="0"/>
              <a:t>夫婦二人暮らし、昼下がり。妻が洗濯物を干している</a:t>
            </a:r>
            <a:r>
              <a:rPr lang="ja-JP" altLang="en-US" sz="2400" dirty="0" smtClean="0"/>
              <a:t>。</a:t>
            </a:r>
            <a:endParaRPr lang="en-US" altLang="ja-JP" sz="2400" dirty="0" smtClean="0"/>
          </a:p>
          <a:p>
            <a:pPr marL="0" indent="0">
              <a:buNone/>
            </a:pPr>
            <a:r>
              <a:rPr lang="ja-JP" altLang="en-US" sz="2400" dirty="0" smtClean="0"/>
              <a:t>妻</a:t>
            </a:r>
            <a:r>
              <a:rPr lang="ja-JP" altLang="en-US" sz="2400" dirty="0"/>
              <a:t>が夫に話しかける</a:t>
            </a:r>
            <a:r>
              <a:rPr lang="ja-JP" altLang="en-US" sz="2400" dirty="0" smtClean="0"/>
              <a:t>。</a:t>
            </a:r>
            <a:endParaRPr lang="ja-JP" altLang="en-US" sz="2400" dirty="0"/>
          </a:p>
          <a:p>
            <a:pPr marL="0" indent="0">
              <a:buNone/>
            </a:pPr>
            <a:r>
              <a:rPr lang="ja-JP" altLang="en-US" sz="2400" dirty="0"/>
              <a:t>妻：「今日の夕飯どうしようか？」</a:t>
            </a:r>
          </a:p>
          <a:p>
            <a:pPr marL="0" indent="0">
              <a:buNone/>
            </a:pPr>
            <a:r>
              <a:rPr lang="ja-JP" altLang="en-US" sz="2400" dirty="0"/>
              <a:t>夫：「あー、すきやきなんか、たまに食べたいね。」</a:t>
            </a:r>
          </a:p>
          <a:p>
            <a:pPr marL="0" indent="0">
              <a:buNone/>
            </a:pPr>
            <a:r>
              <a:rPr lang="ja-JP" altLang="en-US" sz="2400" dirty="0"/>
              <a:t>妻：「じゃあ、お肉買ってくるから、残りの洗濯物と、お留守番お願い。」</a:t>
            </a:r>
          </a:p>
          <a:p>
            <a:pPr marL="0" indent="0">
              <a:buNone/>
            </a:pPr>
            <a:endParaRPr lang="ja-JP" altLang="en-US" sz="2400" dirty="0"/>
          </a:p>
          <a:p>
            <a:pPr marL="0" indent="0">
              <a:buNone/>
            </a:pPr>
            <a:r>
              <a:rPr lang="ja-JP" altLang="en-US" sz="2400" dirty="0"/>
              <a:t>妻は買い物のため外出の準備をし始め、夫は残りの洗濯物干しにとりかかった。このときまでは、特に変わった様子はなかった。</a:t>
            </a:r>
          </a:p>
          <a:p>
            <a:pPr marL="0" indent="0">
              <a:buNone/>
            </a:pPr>
            <a:endParaRPr lang="ja-JP" altLang="en-US" sz="2400" dirty="0"/>
          </a:p>
          <a:p>
            <a:pPr marL="0" indent="0">
              <a:buNone/>
            </a:pPr>
            <a:r>
              <a:rPr lang="ja-JP" altLang="en-US" sz="2400" dirty="0"/>
              <a:t>妻：「いってきます。」</a:t>
            </a:r>
          </a:p>
          <a:p>
            <a:pPr marL="0" indent="0">
              <a:buNone/>
            </a:pPr>
            <a:r>
              <a:rPr lang="ja-JP" altLang="en-US" sz="2400" dirty="0"/>
              <a:t>夫：「いって</a:t>
            </a:r>
            <a:r>
              <a:rPr lang="ja-JP" altLang="en-US" sz="2400" dirty="0" err="1"/>
              <a:t>らっしゃ</a:t>
            </a:r>
            <a:r>
              <a:rPr lang="ja-JP" altLang="en-US" sz="2400" dirty="0"/>
              <a:t>ー</a:t>
            </a:r>
            <a:r>
              <a:rPr lang="ja-JP" altLang="en-US" sz="2400" dirty="0" err="1"/>
              <a:t>い</a:t>
            </a:r>
            <a:r>
              <a:rPr lang="ja-JP" altLang="en-US" sz="2400" dirty="0"/>
              <a:t>。</a:t>
            </a:r>
            <a:r>
              <a:rPr lang="ja-JP" altLang="en-US" sz="2400" dirty="0" smtClean="0"/>
              <a:t>」</a:t>
            </a:r>
            <a:endParaRPr lang="en-US" altLang="ja-JP" sz="2400" dirty="0" smtClean="0"/>
          </a:p>
          <a:p>
            <a:pPr marL="0" indent="0">
              <a:buNone/>
            </a:pPr>
            <a:endParaRPr lang="en-US" altLang="ja-JP" sz="2400" dirty="0"/>
          </a:p>
          <a:p>
            <a:pPr marL="0" indent="0">
              <a:buNone/>
            </a:pPr>
            <a:r>
              <a:rPr lang="en-US" altLang="ja-JP" sz="2400" dirty="0"/>
              <a:t>30</a:t>
            </a:r>
            <a:r>
              <a:rPr lang="ja-JP" altLang="en-US" sz="2400" dirty="0"/>
              <a:t>分後、妻は帰宅した。</a:t>
            </a:r>
          </a:p>
          <a:p>
            <a:pPr marL="0" indent="0">
              <a:buNone/>
            </a:pPr>
            <a:r>
              <a:rPr lang="ja-JP" altLang="en-US" sz="2400" dirty="0"/>
              <a:t>しかし、夫は床に座り込んだままだった。洗濯物はほとんど干せていない。</a:t>
            </a:r>
          </a:p>
          <a:p>
            <a:pPr marL="0" indent="0">
              <a:buNone/>
            </a:pPr>
            <a:r>
              <a:rPr lang="ja-JP" altLang="en-US" sz="2400" dirty="0"/>
              <a:t>妻：「ただいまー」</a:t>
            </a:r>
          </a:p>
          <a:p>
            <a:pPr marL="0" indent="0">
              <a:buNone/>
            </a:pPr>
            <a:r>
              <a:rPr lang="ja-JP" altLang="en-US" sz="2400" dirty="0"/>
              <a:t>夫：「あぁ・・・おかえり。</a:t>
            </a:r>
            <a:r>
              <a:rPr lang="ja-JP" altLang="en-US" sz="2400" dirty="0" smtClean="0"/>
              <a:t>」</a:t>
            </a:r>
            <a:endParaRPr lang="ja-JP" altLang="en-US" sz="2400" dirty="0"/>
          </a:p>
          <a:p>
            <a:pPr marL="0" indent="0">
              <a:buNone/>
            </a:pPr>
            <a:endParaRPr lang="ja-JP" altLang="en-US" dirty="0"/>
          </a:p>
        </p:txBody>
      </p:sp>
    </p:spTree>
    <p:extLst>
      <p:ext uri="{BB962C8B-B14F-4D97-AF65-F5344CB8AC3E}">
        <p14:creationId xmlns:p14="http://schemas.microsoft.com/office/powerpoint/2010/main" val="82693273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3617</TotalTime>
  <Words>1094</Words>
  <Application>Microsoft Office PowerPoint</Application>
  <PresentationFormat>ユーザー設定</PresentationFormat>
  <Paragraphs>163</Paragraphs>
  <Slides>13</Slides>
  <Notes>6</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13</vt:i4>
      </vt:variant>
    </vt:vector>
  </HeadingPairs>
  <TitlesOfParts>
    <vt:vector size="23" baseType="lpstr">
      <vt:lpstr>ＤＦ平成ゴシック体W5</vt:lpstr>
      <vt:lpstr>ＤＦ平成明朝体W3</vt:lpstr>
      <vt:lpstr>HGP創英角ﾎﾟｯﾌﾟ体</vt:lpstr>
      <vt:lpstr>ＭＳ Ｐゴシック</vt:lpstr>
      <vt:lpstr>ＭＳ 明朝</vt:lpstr>
      <vt:lpstr>Arial</vt:lpstr>
      <vt:lpstr>Calibri</vt:lpstr>
      <vt:lpstr>Calibri Light</vt:lpstr>
      <vt:lpstr>Times New Roman</vt:lpstr>
      <vt:lpstr>Office テーマ</vt:lpstr>
      <vt:lpstr>脳卒中発症時の症状と判断について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脳卒中発症を疑う場面（例）は、こんな時</vt:lpstr>
      <vt:lpstr>救急隊に伝えるポイント</vt:lpstr>
      <vt:lpstr>架空症例①</vt:lpstr>
      <vt:lpstr>架空症例①</vt:lpstr>
      <vt:lpstr>架空症例①</vt:lpstr>
      <vt:lpstr>架空症例②</vt:lpstr>
      <vt:lpstr>架空症例②</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脳卒中発症時の症状と判断について　</dc:title>
  <dc:creator>Administrator</dc:creator>
  <cp:lastModifiedBy>原田（真）</cp:lastModifiedBy>
  <cp:revision>71</cp:revision>
  <cp:lastPrinted>2017-02-01T09:40:09Z</cp:lastPrinted>
  <dcterms:created xsi:type="dcterms:W3CDTF">2016-06-07T02:52:23Z</dcterms:created>
  <dcterms:modified xsi:type="dcterms:W3CDTF">2017-02-02T08:45:49Z</dcterms:modified>
</cp:coreProperties>
</file>