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116" y="-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37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31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39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7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617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770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5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75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84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218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21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CF5E0-15B3-4AA9-B8FC-8DC08F27AAB1}" type="datetimeFigureOut">
              <a:rPr kumimoji="1" lang="ja-JP" altLang="en-US" smtClean="0"/>
              <a:t>2023/1/12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3F3D-EA96-473A-8A72-BBF2ECEEE6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76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476078" y="7641728"/>
            <a:ext cx="6060228" cy="330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角丸四角形 29"/>
          <p:cNvSpPr/>
          <p:nvPr/>
        </p:nvSpPr>
        <p:spPr>
          <a:xfrm>
            <a:off x="501866" y="5769977"/>
            <a:ext cx="5996156" cy="3703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94926" y="187853"/>
            <a:ext cx="6089904" cy="6101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北海道の禁煙のステッカーを</a:t>
            </a:r>
            <a:endParaRPr kumimoji="1" lang="en-US" altLang="ja-JP" sz="3200" dirty="0">
              <a:ln w="0"/>
              <a:solidFill>
                <a:schemeClr val="accent5">
                  <a:lumMod val="75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84477" y="749436"/>
            <a:ext cx="4064435" cy="459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spc="1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見たことがありますか？</a:t>
            </a:r>
            <a:endParaRPr kumimoji="1" lang="en-US" altLang="ja-JP" sz="2400" spc="1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6198" y="8016844"/>
            <a:ext cx="6083443" cy="749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飲食店・喫茶店等を除く第二種施設は、渡島保健所に「北海道きれいな空気の施設登録事業」への申請（無料登録）が必要です。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必要事項を記入した様式を送付するだけです。登録をご検討ください！</a:t>
            </a:r>
            <a:endParaRPr kumimoji="1" lang="en-US" altLang="ja-JP" sz="1400" b="1" spc="6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030" name="Picture 6" descr="笑顔で子供を見守る親のイラスト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625" y="3343658"/>
            <a:ext cx="1006639" cy="9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084" y="2373161"/>
            <a:ext cx="1623693" cy="2016253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577533" y="6215323"/>
            <a:ext cx="5500044" cy="1153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○ 屋内完全禁煙としていることがわかり、道民の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方が安心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して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en-US" altLang="ja-JP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 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施設</a:t>
            </a:r>
            <a:r>
              <a:rPr kumimoji="1" lang="ja-JP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を利用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できます。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○ 入店の前に、喫煙の可否がすぐにわかります。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○ 北海道のホームページで、積極的に禁煙対策に取り組む施設と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 して紹介できますので、イメージアップが図れます。</a:t>
            </a:r>
            <a:endParaRPr kumimoji="1" lang="en-US" altLang="ja-JP" sz="14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437990" y="2214319"/>
            <a:ext cx="2279211" cy="170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〈</a:t>
            </a:r>
            <a:r>
              <a:rPr kumimoji="1" lang="ja-JP" alt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北海道きれいな空気の施設登録事業</a:t>
            </a:r>
            <a:r>
              <a:rPr kumimoji="1" lang="en-US" altLang="ja-JP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〉</a:t>
            </a:r>
            <a:endParaRPr kumimoji="1" lang="ja-JP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32069" y="5774743"/>
            <a:ext cx="5922688" cy="3536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pc="130" dirty="0" smtClean="0">
                <a:solidFill>
                  <a:schemeClr val="accent5">
                    <a:lumMod val="5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北海道の禁煙ステッカーを掲示するメリット</a:t>
            </a:r>
            <a:r>
              <a:rPr kumimoji="1" lang="ja-JP" altLang="en-US" spc="130" dirty="0">
                <a:solidFill>
                  <a:schemeClr val="accent5">
                    <a:lumMod val="5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は？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1331382" y="8576599"/>
            <a:ext cx="800029" cy="3346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endParaRPr kumimoji="1" lang="ja-JP" altLang="en-US" sz="140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32069" y="5214419"/>
            <a:ext cx="6257420" cy="556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2000">
              <a:lnSpc>
                <a:spcPts val="1100"/>
              </a:lnSpc>
            </a:pPr>
            <a:r>
              <a:rPr kumimoji="1" lang="en-US" altLang="ja-JP" sz="8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8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第二種施設に該当するのは、「社会福祉施設等」「体育施設・娯楽施設」「社会・文化施設」「小売業・サービス業等　</a:t>
            </a:r>
            <a:endParaRPr kumimoji="1" lang="en-US" altLang="ja-JP" sz="800" b="1" spc="6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72000">
              <a:lnSpc>
                <a:spcPts val="1100"/>
              </a:lnSpc>
            </a:pPr>
            <a:r>
              <a:rPr kumimoji="1" lang="ja-JP" altLang="en-US" sz="8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店舗」「公共交通機関等」「ホテル・旅館等の宿泊施設」「金融機関」「事務所・会社等」「官公庁等」「公衆浴場・</a:t>
            </a:r>
            <a:endParaRPr kumimoji="1" lang="en-US" altLang="ja-JP" sz="800" b="1" spc="6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72000">
              <a:lnSpc>
                <a:spcPts val="1100"/>
              </a:lnSpc>
            </a:pPr>
            <a:r>
              <a:rPr kumimoji="1" lang="ja-JP" altLang="en-US" sz="8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日帰り温泉」になります。</a:t>
            </a:r>
            <a:endParaRPr kumimoji="1" lang="en-US" altLang="ja-JP" sz="800" b="1" spc="6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37520" y="7291063"/>
            <a:ext cx="5608053" cy="275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en-US" altLang="ja-JP" sz="9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※</a:t>
            </a:r>
            <a:r>
              <a:rPr kumimoji="1" lang="ja-JP" altLang="en-US" sz="9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ホームページでの</a:t>
            </a:r>
            <a:r>
              <a:rPr kumimoji="1" lang="ja-JP" altLang="en-US" sz="9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施設名などの紹介</a:t>
            </a:r>
            <a:r>
              <a:rPr kumimoji="1" lang="ja-JP" altLang="en-US" sz="9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については</a:t>
            </a:r>
            <a:r>
              <a:rPr kumimoji="1" lang="ja-JP" altLang="en-US" sz="9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、公開を希望</a:t>
            </a:r>
            <a:r>
              <a:rPr kumimoji="1" lang="ja-JP" altLang="en-US" sz="900" b="1" spc="60" dirty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しないことも可能です。</a:t>
            </a:r>
            <a:endParaRPr kumimoji="1" lang="en-US" altLang="ja-JP" sz="900" b="1" spc="6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830802" y="5536762"/>
            <a:ext cx="1152000" cy="22513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71907" y="8911283"/>
            <a:ext cx="1658266" cy="584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500"/>
              </a:lnSpc>
            </a:pPr>
            <a:r>
              <a:rPr kumimoji="1" lang="ja-JP" altLang="en-US" sz="12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電子申請もできます。</a:t>
            </a:r>
            <a:endParaRPr kumimoji="1" lang="en-US" altLang="ja-JP" sz="1200" b="1" spc="6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>
              <a:lnSpc>
                <a:spcPts val="1500"/>
              </a:lnSpc>
            </a:pPr>
            <a:r>
              <a:rPr kumimoji="1" lang="en-US" altLang="ja-JP" sz="12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QR</a:t>
            </a:r>
            <a:r>
              <a:rPr kumimoji="1" lang="ja-JP" altLang="en-US" sz="1200" b="1" spc="6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コードで即申請！</a:t>
            </a:r>
            <a:endParaRPr kumimoji="1" lang="en-US" altLang="ja-JP" sz="1200" b="1" spc="60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1026" name="Picture 2" descr="禁煙マークの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732" y="6670834"/>
            <a:ext cx="533683" cy="533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582115"/>
              </p:ext>
            </p:extLst>
          </p:nvPr>
        </p:nvGraphicFramePr>
        <p:xfrm>
          <a:off x="796117" y="2369444"/>
          <a:ext cx="1666633" cy="200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Acrobat Document" r:id="rId7" imgW="1815944" imgH="2806377" progId="AcroExch.Document.DC">
                  <p:embed/>
                </p:oleObj>
              </mc:Choice>
              <mc:Fallback>
                <p:oleObj name="Acrobat Document" r:id="rId7" imgW="1815944" imgH="280637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96117" y="2369444"/>
                        <a:ext cx="1666633" cy="200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正方形/長方形 36"/>
          <p:cNvSpPr/>
          <p:nvPr/>
        </p:nvSpPr>
        <p:spPr>
          <a:xfrm flipH="1">
            <a:off x="694300" y="2161353"/>
            <a:ext cx="1771910" cy="251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〈</a:t>
            </a:r>
            <a:r>
              <a:rPr kumimoji="1" lang="ja-JP" altLang="en-US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北海道受動喫煙防止条例</a:t>
            </a:r>
            <a:r>
              <a:rPr kumimoji="1" lang="en-US" altLang="ja-JP" sz="9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〉</a:t>
            </a:r>
            <a:endParaRPr kumimoji="1" lang="ja-JP" altLang="en-US" sz="900" b="1" dirty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254468" y="2167226"/>
            <a:ext cx="2490953" cy="1398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endParaRPr kumimoji="1" lang="en-US" altLang="ja-JP" sz="1400" spc="60" dirty="0">
              <a:solidFill>
                <a:schemeClr val="accent5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79273" y="4405557"/>
            <a:ext cx="6069639" cy="866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endParaRPr kumimoji="1" lang="en-US" altLang="ja-JP" sz="1400" spc="60" dirty="0" smtClean="0">
              <a:solidFill>
                <a:schemeClr val="accent5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u="sng" spc="60" dirty="0" smtClean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飲食店・喫茶店など</a:t>
            </a:r>
            <a:r>
              <a:rPr kumimoji="1" lang="ja-JP" altLang="en-US" sz="1400" spc="60" dirty="0" smtClean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は、左側の「北海道受動喫煙防止条例」による禁煙対策、</a:t>
            </a:r>
            <a:r>
              <a:rPr kumimoji="1" lang="ja-JP" altLang="en-US" sz="1400" u="sng" spc="60" dirty="0" smtClean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それ以外の第二種施設</a:t>
            </a:r>
            <a:r>
              <a:rPr kumimoji="1" lang="ja-JP" altLang="en-US" sz="1400" spc="60" dirty="0" smtClean="0">
                <a:solidFill>
                  <a:schemeClr val="accent5">
                    <a:lumMod val="7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は、道事業による右側の「北海道きれいな空気の施設登録事業」に参加することで、禁煙ステッカーが交付されます。</a:t>
            </a:r>
            <a:endParaRPr kumimoji="1" lang="en-US" altLang="ja-JP" sz="1400" spc="60" dirty="0">
              <a:solidFill>
                <a:schemeClr val="accent5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100"/>
              </a:lnSpc>
            </a:pPr>
            <a:endParaRPr kumimoji="1" lang="en-US" altLang="ja-JP" sz="1400" spc="60" dirty="0">
              <a:solidFill>
                <a:schemeClr val="accent5">
                  <a:lumMod val="7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365891" y="1341250"/>
            <a:ext cx="6351310" cy="4351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640320" y="1401226"/>
            <a:ext cx="5840918" cy="31799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00206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どちらも「屋内完全禁煙」にしている施設の標識です。</a:t>
            </a:r>
            <a:endParaRPr kumimoji="1" lang="ja-JP" altLang="en-US" dirty="0">
              <a:solidFill>
                <a:srgbClr val="002060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17149" y="7697844"/>
            <a:ext cx="5660428" cy="230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pc="290" dirty="0" smtClean="0">
                <a:solidFill>
                  <a:schemeClr val="accent5">
                    <a:lumMod val="50000"/>
                  </a:schemeClr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北海道の禁煙ステッカーをもらう方法は？</a:t>
            </a:r>
            <a:endParaRPr kumimoji="1" lang="ja-JP" altLang="en-US" spc="290" dirty="0">
              <a:solidFill>
                <a:schemeClr val="accent5">
                  <a:lumMod val="50000"/>
                </a:schemeClr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2564567" y="2651640"/>
            <a:ext cx="1725571" cy="612648"/>
          </a:xfrm>
          <a:prstGeom prst="wedgeRoundRectCallout">
            <a:avLst>
              <a:gd name="adj1" fmla="val -2134"/>
              <a:gd name="adj2" fmla="val 83086"/>
              <a:gd name="adj3" fmla="val 16667"/>
            </a:avLst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000" dirty="0" smtClean="0"/>
              <a:t>施設の出入り口で、この標識を見かけたよね。</a:t>
            </a:r>
            <a:endParaRPr kumimoji="1" lang="ja-JP" altLang="en-US" sz="1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275099" y="8810820"/>
            <a:ext cx="3222923" cy="96680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北海道渡島総合振興局保健環境部保健行政室</a:t>
            </a:r>
            <a:endParaRPr kumimoji="1" lang="en-US" altLang="ja-JP" sz="105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（北海道渡島保健所）企画総務課企画係</a:t>
            </a:r>
            <a:endParaRPr kumimoji="1" lang="en-US" altLang="ja-JP" sz="105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ja-JP" altLang="en-US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〒０４１－８５５１　函館市美原４丁目６番１６号</a:t>
            </a:r>
            <a:endParaRPr kumimoji="1" lang="en-US" altLang="ja-JP" sz="105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en-US" altLang="ja-JP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TEL</a:t>
            </a:r>
            <a:r>
              <a:rPr kumimoji="1" lang="ja-JP" altLang="en-US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：０１３８－４７－９０１２</a:t>
            </a:r>
            <a:endParaRPr kumimoji="1" lang="en-US" altLang="ja-JP" sz="105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kumimoji="1" lang="en-US" altLang="ja-JP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FAX:</a:t>
            </a:r>
            <a:r>
              <a:rPr kumimoji="1" lang="ja-JP" altLang="en-US" sz="1050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０１３８－４７－９２１９</a:t>
            </a:r>
            <a:endParaRPr kumimoji="1" lang="en-US" altLang="ja-JP" sz="1050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977951" y="1756174"/>
            <a:ext cx="5661297" cy="281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健康増進法で定める第二種施設は「原則屋内禁煙」です。</a:t>
            </a:r>
            <a:endParaRPr kumimoji="1" lang="en-US" altLang="ja-JP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1972745" y="9088269"/>
            <a:ext cx="254840" cy="230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468" y="8853062"/>
            <a:ext cx="85725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5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</TotalTime>
  <Words>400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BIZ UDP明朝 Medium</vt:lpstr>
      <vt:lpstr>ＤＦ特太ゴシック体</vt:lpstr>
      <vt:lpstr>ＤＨＰ特太ゴシック体</vt:lpstr>
      <vt:lpstr>HGS創英角ｺﾞｼｯｸUB</vt:lpstr>
      <vt:lpstr>UD デジタル 教科書体 NK-B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Acrobat Document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清水＿香里</dc:creator>
  <cp:lastModifiedBy>user</cp:lastModifiedBy>
  <cp:revision>66</cp:revision>
  <cp:lastPrinted>2023-01-12T07:48:51Z</cp:lastPrinted>
  <dcterms:created xsi:type="dcterms:W3CDTF">2022-06-17T00:20:39Z</dcterms:created>
  <dcterms:modified xsi:type="dcterms:W3CDTF">2023-01-12T07:50:56Z</dcterms:modified>
</cp:coreProperties>
</file>