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"/>
  </p:notesMasterIdLst>
  <p:sldIdLst>
    <p:sldId id="258" r:id="rId2"/>
    <p:sldId id="259" r:id="rId3"/>
  </p:sldIdLst>
  <p:sldSz cx="6840538" cy="990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90" y="108"/>
      </p:cViewPr>
      <p:guideLst>
        <p:guide orient="horz" pos="3120"/>
        <p:guide pos="215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00" d="100"/>
          <a:sy n="400" d="100"/>
        </p:scale>
        <p:origin x="-4912" y="-90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24" cy="496491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168" y="0"/>
            <a:ext cx="2945923" cy="496491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765AA22A-CC81-4867-95A2-03116B0C5565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17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1" y="4715869"/>
            <a:ext cx="5438140" cy="4466828"/>
          </a:xfrm>
          <a:prstGeom prst="rect">
            <a:avLst/>
          </a:prstGeom>
        </p:spPr>
        <p:txBody>
          <a:bodyPr vert="horz" lIns="91349" tIns="45674" rIns="91349" bIns="4567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61"/>
            <a:ext cx="2945924" cy="496491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168" y="9428561"/>
            <a:ext cx="2945923" cy="496491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0EB7DEED-2159-4E0F-A1D6-899EFA919E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441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621191"/>
            <a:ext cx="5814457" cy="3448756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202944"/>
            <a:ext cx="5130404" cy="2391656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825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18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27403"/>
            <a:ext cx="1474991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27403"/>
            <a:ext cx="4339466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759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79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69624"/>
            <a:ext cx="5899964" cy="4120620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629226"/>
            <a:ext cx="5899964" cy="216693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45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637014"/>
            <a:ext cx="2907229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637014"/>
            <a:ext cx="2907229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84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27405"/>
            <a:ext cx="5899964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428347"/>
            <a:ext cx="2893868" cy="1190095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618442"/>
            <a:ext cx="2893868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428347"/>
            <a:ext cx="2908120" cy="1190095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618442"/>
            <a:ext cx="2908120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722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444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284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60400"/>
            <a:ext cx="2206252" cy="23114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426283"/>
            <a:ext cx="3463022" cy="7039681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71800"/>
            <a:ext cx="2206252" cy="5505627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24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60400"/>
            <a:ext cx="2206252" cy="23114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426283"/>
            <a:ext cx="3463022" cy="7039681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71800"/>
            <a:ext cx="2206252" cy="5505627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991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27405"/>
            <a:ext cx="589996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637014"/>
            <a:ext cx="589996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181397"/>
            <a:ext cx="153912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49177-79F8-48AC-8D01-FFDCF0E2C3A4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181397"/>
            <a:ext cx="230868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181397"/>
            <a:ext cx="153912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EF156-00B6-444E-AA55-D5782A5B104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64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kumimoji="1"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3895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2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6838950" cy="9906000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12652"/>
              </p:ext>
            </p:extLst>
          </p:nvPr>
        </p:nvGraphicFramePr>
        <p:xfrm>
          <a:off x="83391" y="3259831"/>
          <a:ext cx="6673755" cy="2490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9629">
                  <a:extLst>
                    <a:ext uri="{9D8B030D-6E8A-4147-A177-3AD203B41FA5}">
                      <a16:colId xmlns:a16="http://schemas.microsoft.com/office/drawing/2014/main" val="27624338"/>
                    </a:ext>
                  </a:extLst>
                </a:gridCol>
                <a:gridCol w="4634126">
                  <a:extLst>
                    <a:ext uri="{9D8B030D-6E8A-4147-A177-3AD203B41FA5}">
                      <a16:colId xmlns:a16="http://schemas.microsoft.com/office/drawing/2014/main" val="3481621332"/>
                    </a:ext>
                  </a:extLst>
                </a:gridCol>
              </a:tblGrid>
              <a:tr h="41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参加内容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ja-JP" altLang="en-US" b="1" dirty="0" smtClean="0"/>
                        <a:t>第１・２部どちらも参加</a:t>
                      </a:r>
                      <a:r>
                        <a:rPr kumimoji="1" lang="ja-JP" altLang="en-US" dirty="0" smtClean="0"/>
                        <a:t>　　・　　</a:t>
                      </a:r>
                      <a:r>
                        <a:rPr kumimoji="1" lang="ja-JP" altLang="en-US" b="1" dirty="0" smtClean="0"/>
                        <a:t>第２部のみ参加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843238"/>
                  </a:ext>
                </a:extLst>
              </a:tr>
              <a:tr h="41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会社・団体名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775127"/>
                  </a:ext>
                </a:extLst>
              </a:tr>
              <a:tr h="41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役職・氏名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94528"/>
                  </a:ext>
                </a:extLst>
              </a:tr>
              <a:tr h="41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電話番号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468990"/>
                  </a:ext>
                </a:extLst>
              </a:tr>
              <a:tr h="41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メールアドレス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84032"/>
                  </a:ext>
                </a:extLst>
              </a:tr>
              <a:tr h="41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備考欄</a:t>
                      </a:r>
                      <a:endParaRPr kumimoji="1" lang="en-US" altLang="ja-JP" sz="1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　　　　　　　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2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4439</TotalTime>
  <Words>32</Words>
  <Application>Microsoft Office PowerPoint</Application>
  <PresentationFormat>ユーザー設定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桐山泰典</dc:creator>
  <cp:lastModifiedBy>新野＿琢哉</cp:lastModifiedBy>
  <cp:revision>507</cp:revision>
  <cp:lastPrinted>2023-01-25T08:45:51Z</cp:lastPrinted>
  <dcterms:created xsi:type="dcterms:W3CDTF">2018-01-23T07:29:09Z</dcterms:created>
  <dcterms:modified xsi:type="dcterms:W3CDTF">2023-01-27T00:39:36Z</dcterms:modified>
</cp:coreProperties>
</file>